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A609-9561-4857-B637-CBC8F201F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FE50E-C05A-4DF7-9600-B75CD2FF4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0C188-71CC-4BE5-A785-020457AF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03F14-9352-491D-A5D7-6A3363EC5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33D4E-51D5-466F-BC43-837AB4867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8B9CF-A82C-4053-BE5D-28016C099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22DA0-71E8-4BB6-BC50-89FA719BC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02F6C-2BB0-44F3-8FC5-534BDB4D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6FDDE-F6EF-4A3C-A0E2-2131C082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CB32D-4E85-41D5-90F4-D4C3C1D2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3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1BE8EA-B700-4CFE-BAF8-7C2564D01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AA18C-F5BA-4351-87CD-07BDED71A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78BA7-B965-4F1E-9E9F-FDBD17FB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C165C-19CA-4143-855F-BBCB16DB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0861F-6DCE-475F-A215-2EABB144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B2ED-ACEA-4E67-8C9D-361532C70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CE446-ADC0-48AC-A5CB-1566A390F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2E88F-CB91-4EBE-B825-E657306C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A988-9C6B-4A86-BAA4-35DF48FB0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ED6-917F-4866-845E-1EF2E943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2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94DA9-897D-43AD-8643-33CEAA9F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F4FFE-E22E-4172-9540-CDACB7778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EDCD1-C2BD-44C4-BC8B-EE2A559E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B41DD-BCDD-4BCA-8FE6-C61C52A8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1C75B-EC0D-4AED-B134-2CE3B945E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2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0FF5-BB84-484B-9F13-EEDD2B56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6FFA-6F64-4B16-A2D8-30E4110A6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2331F-5A71-40DF-B1D7-912D9D997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57DEB-6E1A-47C1-8F92-98EA4A4B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487F8-FEC0-43DA-9AF3-F36A3A52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2ADBD-0704-40D9-8639-C8D237FC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2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33BAE-FBFE-4C0C-9928-307EFD1A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39BBA-A70D-481B-AA9C-04581D121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BBB76-C62B-4129-8D79-53A5E6588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B7C186-2217-4865-B376-59FD9F033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CC23A-8AA9-4E56-82A8-5581EB2A1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CCFFCC-4C89-442D-9B5D-12C2B400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9AD32D-69F3-4AF5-848A-01C685951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0AA510-DEF1-4687-9BBD-18064DDF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4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D4FC-C4D2-4271-9FA6-B2B888DC9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E84CE-AA43-496A-83E1-63B36E5F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E61F73-9E27-4449-9A2D-A3041791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1412D-2014-4CFA-A870-89288AF1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654310-B74A-49EE-9DFD-23002918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031A8-28AB-4D2A-8FF5-BFF5C8AE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A310B-4906-41D9-99FB-5F8DC612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A35DB-E782-44A5-BD28-56F42B5E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0C0CE-A06C-4743-8FB5-7F5FC8C53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1153F-9FDE-4997-A66D-D27A8EABA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46B2D-A6D4-4F69-8F0D-5C7003ED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6FB90-EAA8-4917-987B-9C224069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57C90-7A93-4D8D-805D-CEFC65A6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0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ACA4-B7FF-490D-A400-671A7C627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A0B9E-8A71-4680-BD29-76D993E2C2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FEFC1-4968-4A94-89A2-AC7EA3962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2B32E-CEF9-4F42-92BF-922B784B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EBF66-81DE-4FE9-B199-B486F907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5D045-D01D-41C8-80DE-22B5B49A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9BBC0-454E-4F84-8A92-91682841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E0E5A-F419-4B25-A746-D20F0E988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31654-0B41-42F2-A45B-E27CF528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82834-B16C-494F-B243-B1ED089E4BC9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6F1CF-E8D6-4772-B586-1F20E13C8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5D6D6-815E-415C-805E-B763C01BA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F52F-5523-4376-BFF2-9079E22A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8FEA-0680-4CA1-8100-684AA9FE67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 Government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78BE6-CE8D-4A8B-AFD2-A7D49D1A43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 People and Politics</a:t>
            </a:r>
          </a:p>
          <a:p>
            <a:r>
              <a:rPr lang="en-US" dirty="0"/>
              <a:t>Chapter 8 | 16 slides</a:t>
            </a:r>
          </a:p>
        </p:txBody>
      </p:sp>
    </p:spTree>
    <p:extLst>
      <p:ext uri="{BB962C8B-B14F-4D97-AF65-F5344CB8AC3E}">
        <p14:creationId xmlns:p14="http://schemas.microsoft.com/office/powerpoint/2010/main" val="272610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2136D-AABE-42C0-98C9-173446DF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Third 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9AC05-B107-40E1-A9FC-4263AC849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Issue: focuses on ONE political, social, or economic issue.</a:t>
            </a:r>
          </a:p>
          <a:p>
            <a:r>
              <a:rPr lang="en-US" dirty="0"/>
              <a:t>Ideological: has ideas on everything and hopes to change things in their image.</a:t>
            </a:r>
          </a:p>
          <a:p>
            <a:r>
              <a:rPr lang="en-US" dirty="0"/>
              <a:t>Splinter: has broken away from a larger party because of disagree, and/or specific action or inaction.</a:t>
            </a:r>
          </a:p>
        </p:txBody>
      </p:sp>
    </p:spTree>
    <p:extLst>
      <p:ext uri="{BB962C8B-B14F-4D97-AF65-F5344CB8AC3E}">
        <p14:creationId xmlns:p14="http://schemas.microsoft.com/office/powerpoint/2010/main" val="78981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476E-9DA4-498E-8788-F329E2FD7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Party History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CBAD-6916-4D7D-9AB1-9D13FBFBF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US started with ZERO political parties.</a:t>
            </a:r>
          </a:p>
          <a:p>
            <a:pPr lvl="1"/>
            <a:r>
              <a:rPr lang="en-US" dirty="0"/>
              <a:t>The Federalists and Anti-Federalists developed as factions within the Constitutional Convention regarding ratification.</a:t>
            </a:r>
          </a:p>
          <a:p>
            <a:pPr lvl="1"/>
            <a:r>
              <a:rPr lang="en-US" dirty="0"/>
              <a:t>George Washington was not affiliated with a political party, and warned against them in his Farewell Address in 1796.</a:t>
            </a:r>
          </a:p>
          <a:p>
            <a:pPr lvl="1"/>
            <a:r>
              <a:rPr lang="en-US" dirty="0"/>
              <a:t>James Madison also (and somewhat ironically) warned against political parties in </a:t>
            </a:r>
            <a:r>
              <a:rPr lang="en-US" i="1" dirty="0"/>
              <a:t>Federalist 10</a:t>
            </a:r>
            <a:r>
              <a:rPr lang="en-US" dirty="0"/>
              <a:t>. </a:t>
            </a:r>
          </a:p>
          <a:p>
            <a:r>
              <a:rPr lang="en-US" dirty="0"/>
              <a:t>By the presidency of John Adams, TWO parties had emerged.</a:t>
            </a:r>
          </a:p>
          <a:p>
            <a:pPr lvl="1"/>
            <a:r>
              <a:rPr lang="en-US" dirty="0"/>
              <a:t>The Federalists, who supported Adams and the continuation of strong government.</a:t>
            </a:r>
          </a:p>
          <a:p>
            <a:pPr lvl="1"/>
            <a:r>
              <a:rPr lang="en-US" dirty="0"/>
              <a:t>The Democratic-Republicans, who supported Thomas Jefferson, and hoped to build America from the outside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6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A0F1A-1A89-48E6-8A27-A97FE71D1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Party History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2BEF1-3642-4454-9267-033CA52C6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Democratic-Republicans split in the 1820s, creating two parties.</a:t>
            </a:r>
          </a:p>
          <a:p>
            <a:pPr lvl="1"/>
            <a:r>
              <a:rPr lang="en-US" dirty="0"/>
              <a:t>The Democrats who supported Andrew Jackson, and the Whigs who supported regional interests. </a:t>
            </a:r>
          </a:p>
          <a:p>
            <a:pPr lvl="1"/>
            <a:r>
              <a:rPr lang="en-US" dirty="0"/>
              <a:t>There are THREE parties at this time.</a:t>
            </a:r>
          </a:p>
          <a:p>
            <a:r>
              <a:rPr lang="en-US" dirty="0"/>
              <a:t>The Democrats would split again in the 1850s over the major issue of the day.</a:t>
            </a:r>
          </a:p>
          <a:p>
            <a:pPr lvl="1"/>
            <a:r>
              <a:rPr lang="en-US" dirty="0"/>
              <a:t>Democrats (who held firm to their original position) and Republicans (alienated Democrats + Whigs).</a:t>
            </a:r>
          </a:p>
          <a:p>
            <a:pPr lvl="1"/>
            <a:r>
              <a:rPr lang="en-US" dirty="0"/>
              <a:t>These are not the parties you know and love/hate today.</a:t>
            </a:r>
          </a:p>
        </p:txBody>
      </p:sp>
    </p:spTree>
    <p:extLst>
      <p:ext uri="{BB962C8B-B14F-4D97-AF65-F5344CB8AC3E}">
        <p14:creationId xmlns:p14="http://schemas.microsoft.com/office/powerpoint/2010/main" val="354941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A940D-1AC0-4ABB-A9E4-B25F95472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Party History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FE0C7-3E94-4E69-B7D6-7AA968168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Democrats began a long road to liberalization in the early 20</a:t>
            </a:r>
            <a:r>
              <a:rPr lang="en-US" baseline="30000" dirty="0"/>
              <a:t>th</a:t>
            </a:r>
            <a:r>
              <a:rPr lang="en-US" dirty="0"/>
              <a:t> Century, culminating in the Party Shift of 1932.</a:t>
            </a:r>
          </a:p>
          <a:p>
            <a:pPr lvl="1"/>
            <a:r>
              <a:rPr lang="en-US" dirty="0"/>
              <a:t>Party Shift: The Democrats went from conservative to liberal; the Republicans went from liberal to conservative.</a:t>
            </a:r>
          </a:p>
          <a:p>
            <a:pPr lvl="1"/>
            <a:r>
              <a:rPr lang="en-US" dirty="0"/>
              <a:t>Largely due to government reaction and inaction regarding the Great Depression: the public was clamoring for change and support, which the then Republican government would not provide. Democrats saw an opening and sought to fill this void. </a:t>
            </a:r>
          </a:p>
          <a:p>
            <a:pPr lvl="2"/>
            <a:r>
              <a:rPr lang="en-US" dirty="0"/>
              <a:t>While Republicans had dominated government since the Civil War, Democrats would retain control until the late 1960s.</a:t>
            </a:r>
          </a:p>
        </p:txBody>
      </p:sp>
    </p:spTree>
    <p:extLst>
      <p:ext uri="{BB962C8B-B14F-4D97-AF65-F5344CB8AC3E}">
        <p14:creationId xmlns:p14="http://schemas.microsoft.com/office/powerpoint/2010/main" val="1413740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6758-D3B8-4763-9B33-45A87CBD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Party History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835E5-F1C3-4C76-ADB0-8D5939070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party has held complete dominance in government post-1968.</a:t>
            </a:r>
          </a:p>
          <a:p>
            <a:pPr lvl="1"/>
            <a:r>
              <a:rPr lang="en-US" dirty="0"/>
              <a:t>Presidents have more often been Republican, while Congress has been majority Democrat.</a:t>
            </a:r>
          </a:p>
          <a:p>
            <a:pPr lvl="1"/>
            <a:r>
              <a:rPr lang="en-US" dirty="0"/>
              <a:t>A very blatant congressional split appeared in the mid-1990s, one that shut down the government, and have become more common in the time since.</a:t>
            </a:r>
          </a:p>
          <a:p>
            <a:pPr lvl="1"/>
            <a:r>
              <a:rPr lang="en-US" dirty="0"/>
              <a:t>Third parties have also started to become larger and more popular, showing voter opposition to both major parties.</a:t>
            </a:r>
          </a:p>
        </p:txBody>
      </p:sp>
    </p:spTree>
    <p:extLst>
      <p:ext uri="{BB962C8B-B14F-4D97-AF65-F5344CB8AC3E}">
        <p14:creationId xmlns:p14="http://schemas.microsoft.com/office/powerpoint/2010/main" val="2505459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7C54-645E-4141-BDBA-58140E70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Party Endurance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A5D1B-4AF1-4F45-8CB4-C578C4C29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two party system in the US has persevered because of its historical origins, state and federal laws that favor it, the Electoral College, and most importantly, political socialization.</a:t>
            </a:r>
          </a:p>
          <a:p>
            <a:pPr lvl="1"/>
            <a:r>
              <a:rPr lang="en-US" dirty="0"/>
              <a:t>Historically, the government has usually taken into account two sides, whether that’s Federalist and Anti-Federalist, or North and South (the West took sides). </a:t>
            </a:r>
          </a:p>
          <a:p>
            <a:pPr lvl="1"/>
            <a:r>
              <a:rPr lang="en-US" dirty="0"/>
              <a:t>The US uses a winner-take-all electorate in which minor parties are usually counted out because of their inability to gain votes.</a:t>
            </a:r>
          </a:p>
          <a:p>
            <a:pPr lvl="1"/>
            <a:r>
              <a:rPr lang="en-US" dirty="0"/>
              <a:t>State and federal laws support this by requiring new parties to get more signatures on their initial ballot, and forcing minor party officials to choose a major party in terms of seating in Congress.</a:t>
            </a:r>
          </a:p>
          <a:p>
            <a:pPr lvl="1"/>
            <a:r>
              <a:rPr lang="en-US" dirty="0"/>
              <a:t>When all of this is combined, it is unlikely the average American will support a third party, passing this on in terms of political socialization. </a:t>
            </a:r>
          </a:p>
        </p:txBody>
      </p:sp>
    </p:spTree>
    <p:extLst>
      <p:ext uri="{BB962C8B-B14F-4D97-AF65-F5344CB8AC3E}">
        <p14:creationId xmlns:p14="http://schemas.microsoft.com/office/powerpoint/2010/main" val="1462963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FD533-20C6-42C2-A2AF-CA17C47E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3DCE3-D218-4B2D-9864-97A4052FB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pages 288-296, answer the following questions to include in your notes for this chapter. It will be helpful to copy down the questions.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each type of third party, provide at least one example party and its core beliefs and goals.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have the two major parties responded to third parties?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Should voters ignore third party candidates to avoid spoiling the chances of a preferred major party one?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List and define the mechanisms of political change, and an example of each in action.</a:t>
            </a:r>
          </a:p>
        </p:txBody>
      </p:sp>
    </p:spTree>
    <p:extLst>
      <p:ext uri="{BB962C8B-B14F-4D97-AF65-F5344CB8AC3E}">
        <p14:creationId xmlns:p14="http://schemas.microsoft.com/office/powerpoint/2010/main" val="307768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38C23-4F49-48E8-A00C-0BD8539A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857C4-E783-4553-B601-09D661A83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political activists who organize to win elections, operate the government, and determine public policy.</a:t>
            </a:r>
          </a:p>
          <a:p>
            <a:pPr lvl="1"/>
            <a:r>
              <a:rPr lang="en-US" dirty="0"/>
              <a:t>Factions: a subgroup within a legislature or political party acting in pursuit of a special interest or position.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Interest groups want to </a:t>
            </a:r>
            <a:r>
              <a:rPr lang="en-US" i="1" dirty="0"/>
              <a:t>influence</a:t>
            </a:r>
            <a:r>
              <a:rPr lang="en-US" dirty="0"/>
              <a:t> the government, political parties want to </a:t>
            </a:r>
            <a:r>
              <a:rPr lang="en-US" i="1" dirty="0"/>
              <a:t>become</a:t>
            </a:r>
            <a:r>
              <a:rPr lang="en-US" dirty="0"/>
              <a:t> the government.</a:t>
            </a:r>
          </a:p>
        </p:txBody>
      </p:sp>
    </p:spTree>
    <p:extLst>
      <p:ext uri="{BB962C8B-B14F-4D97-AF65-F5344CB8AC3E}">
        <p14:creationId xmlns:p14="http://schemas.microsoft.com/office/powerpoint/2010/main" val="362667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4F61-880A-4160-ADD5-5D744F3FB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 party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7777-774A-4188-B29A-E393F7D46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Recruit candidates to run for office.</a:t>
            </a:r>
          </a:p>
          <a:p>
            <a:r>
              <a:rPr lang="en-US" dirty="0"/>
              <a:t>Organize and execute elections.</a:t>
            </a:r>
          </a:p>
          <a:p>
            <a:r>
              <a:rPr lang="en-US" dirty="0"/>
              <a:t>Present alternative policies to the electorate.</a:t>
            </a:r>
          </a:p>
          <a:p>
            <a:r>
              <a:rPr lang="en-US" dirty="0"/>
              <a:t>Accept responsibility for operating government.</a:t>
            </a:r>
          </a:p>
          <a:p>
            <a:r>
              <a:rPr lang="en-US" dirty="0"/>
              <a:t>Act as organized opposition to the party in power.</a:t>
            </a:r>
          </a:p>
        </p:txBody>
      </p:sp>
    </p:spTree>
    <p:extLst>
      <p:ext uri="{BB962C8B-B14F-4D97-AF65-F5344CB8AC3E}">
        <p14:creationId xmlns:p14="http://schemas.microsoft.com/office/powerpoint/2010/main" val="208587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02A08-8EC0-4235-AD9A-4518B7512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Components of a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D371-E5C0-46E0-8939-2FBD1AB79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Party-in-the-electorate: members of the general public who identify with a political party or express a preference for one party over another.</a:t>
            </a:r>
          </a:p>
          <a:p>
            <a:r>
              <a:rPr lang="en-US" dirty="0"/>
              <a:t>Party organization: the formal structure and leadership of a political party, including election committees; local, state, and national executives; paid professional staff.</a:t>
            </a:r>
          </a:p>
          <a:p>
            <a:pPr lvl="1"/>
            <a:r>
              <a:rPr lang="en-US" dirty="0"/>
              <a:t>Responsible for the national conventions. </a:t>
            </a:r>
          </a:p>
          <a:p>
            <a:r>
              <a:rPr lang="en-US" dirty="0"/>
              <a:t>Party-in-government: all elected and appointed officials who identify with a political party.</a:t>
            </a:r>
          </a:p>
        </p:txBody>
      </p:sp>
    </p:spTree>
    <p:extLst>
      <p:ext uri="{BB962C8B-B14F-4D97-AF65-F5344CB8AC3E}">
        <p14:creationId xmlns:p14="http://schemas.microsoft.com/office/powerpoint/2010/main" val="115481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ED649-7AA1-4529-8AC1-A070AD4B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9E27E-411C-4D84-BAC7-896E2E315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held every four years by each major party to select presidential and vice presidential candidates, write a platform, choose a national committee, and conduct party business.</a:t>
            </a:r>
          </a:p>
          <a:p>
            <a:pPr lvl="1"/>
            <a:r>
              <a:rPr lang="en-US" dirty="0"/>
              <a:t>Attended by convention delegates from around the country.</a:t>
            </a:r>
          </a:p>
          <a:p>
            <a:pPr lvl="1"/>
            <a:r>
              <a:rPr lang="en-US" dirty="0"/>
              <a:t>A party’s platform is a document it creates outlining the policies, principles, and positions of the party.</a:t>
            </a:r>
          </a:p>
          <a:p>
            <a:pPr lvl="1"/>
            <a:r>
              <a:rPr lang="en-US" dirty="0"/>
              <a:t>A national committee is a standing committee established to direct and coordinate party activities between national conventions.</a:t>
            </a:r>
          </a:p>
        </p:txBody>
      </p:sp>
    </p:spTree>
    <p:extLst>
      <p:ext uri="{BB962C8B-B14F-4D97-AF65-F5344CB8AC3E}">
        <p14:creationId xmlns:p14="http://schemas.microsoft.com/office/powerpoint/2010/main" val="194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0011-0A22-4EF9-AA51-4C5370799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and Local 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5BBF6-455B-4B24-A255-728ED0B98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central committees represent the national party in each state, and is responsible for carrying out the policy decisions made at state conventions.</a:t>
            </a:r>
          </a:p>
          <a:p>
            <a:pPr lvl="1"/>
            <a:r>
              <a:rPr lang="en-US" dirty="0"/>
              <a:t>State parties are important because of the unit rule, which casts all of a state’s electoral votes on basis of the popular vote in the presidential election.</a:t>
            </a:r>
          </a:p>
          <a:p>
            <a:r>
              <a:rPr lang="en-US" dirty="0"/>
              <a:t>Local political organizations contribute to local election campaigns, and provide the “foot soldiers” of party politics.</a:t>
            </a:r>
          </a:p>
          <a:p>
            <a:pPr lvl="1"/>
            <a:r>
              <a:rPr lang="en-US" dirty="0"/>
              <a:t>Local parties were formerly held together through patronage.</a:t>
            </a:r>
          </a:p>
        </p:txBody>
      </p:sp>
    </p:spTree>
    <p:extLst>
      <p:ext uri="{BB962C8B-B14F-4D97-AF65-F5344CB8AC3E}">
        <p14:creationId xmlns:p14="http://schemas.microsoft.com/office/powerpoint/2010/main" val="259524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5783-AE55-4085-ACFA-0E15A4F4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Divided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C794A-00E2-471D-B6EB-E368A670E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 winning party receives at great level of control, it is unlikely that one party will win every seat available.</a:t>
            </a:r>
          </a:p>
          <a:p>
            <a:pPr lvl="1"/>
            <a:r>
              <a:rPr lang="en-US" dirty="0"/>
              <a:t>Divided government (congressional split): a situation in which one major party controls the presidency while the other controls the Congress; can manifest on the state level as well.</a:t>
            </a:r>
          </a:p>
          <a:p>
            <a:pPr lvl="2"/>
            <a:r>
              <a:rPr lang="en-US" dirty="0"/>
              <a:t>While the book suggests that voters “seem comfortable with having a president affiliated with one party and Congress controlled by the other” this essentially slows government because of disagreement between parties.</a:t>
            </a:r>
          </a:p>
          <a:p>
            <a:pPr lvl="1"/>
            <a:r>
              <a:rPr lang="en-US" dirty="0"/>
              <a:t>Ticket-splitting: voting for the candidates of two or more parties on the same ballot.</a:t>
            </a:r>
          </a:p>
          <a:p>
            <a:pPr lvl="2"/>
            <a:r>
              <a:rPr lang="en-US" dirty="0"/>
              <a:t>Ex: Voting Republican for President &amp; VP, but Democrat for Senator.</a:t>
            </a:r>
          </a:p>
        </p:txBody>
      </p:sp>
    </p:spTree>
    <p:extLst>
      <p:ext uri="{BB962C8B-B14F-4D97-AF65-F5344CB8AC3E}">
        <p14:creationId xmlns:p14="http://schemas.microsoft.com/office/powerpoint/2010/main" val="268209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04081-6CD6-4E65-A456-F90D3CF2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Party Unity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CD0B2-34F3-4DF9-8E75-76C9E0AD2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rare for votes to be strictly party-line. </a:t>
            </a:r>
          </a:p>
          <a:p>
            <a:pPr lvl="1"/>
            <a:r>
              <a:rPr lang="en-US" dirty="0"/>
              <a:t>Some Democrats may vote in favor of a Republican-sponsored bill while the rest vote against it, and vice versa.</a:t>
            </a:r>
          </a:p>
          <a:p>
            <a:pPr lvl="1"/>
            <a:r>
              <a:rPr lang="en-US" dirty="0"/>
              <a:t>Campaigns are “candidate centered” implying that a candidate for office can make the decision to run, raise funds, and gain popular support without the assistance of a political party.</a:t>
            </a:r>
          </a:p>
          <a:p>
            <a:pPr lvl="1"/>
            <a:r>
              <a:rPr lang="en-US" dirty="0"/>
              <a:t>Party polarization can lead to congressional polarization if party lines are adhered to all the time, slowing the legislative process.</a:t>
            </a:r>
          </a:p>
          <a:p>
            <a:pPr lvl="2"/>
            <a:r>
              <a:rPr lang="en-US" dirty="0"/>
              <a:t>One cause is the party creation of safe seats, districts that are able to return party members to the House regularly. </a:t>
            </a:r>
          </a:p>
        </p:txBody>
      </p:sp>
    </p:spTree>
    <p:extLst>
      <p:ext uri="{BB962C8B-B14F-4D97-AF65-F5344CB8AC3E}">
        <p14:creationId xmlns:p14="http://schemas.microsoft.com/office/powerpoint/2010/main" val="231813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3D71A-FA66-4131-B68F-D14923D2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Party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D882A-12E8-4833-B513-87C9F3423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Party System: one party exists and holds all power; this party tolerates no opposition and is the government.</a:t>
            </a:r>
          </a:p>
          <a:p>
            <a:r>
              <a:rPr lang="en-US" dirty="0"/>
              <a:t>Two Party System: two major parties exist, though other smaller parties may gain traction in more localized elections.</a:t>
            </a:r>
          </a:p>
          <a:p>
            <a:pPr lvl="1"/>
            <a:r>
              <a:rPr lang="en-US" dirty="0"/>
              <a:t>Third parties: any party other than the major two.</a:t>
            </a:r>
          </a:p>
          <a:p>
            <a:r>
              <a:rPr lang="en-US" dirty="0"/>
              <a:t>Multiparty System: the most common and most unstable; 3+ parties exist</a:t>
            </a:r>
          </a:p>
          <a:p>
            <a:pPr lvl="1"/>
            <a:r>
              <a:rPr lang="en-US" dirty="0"/>
              <a:t>Coalition government: when two or more parties join forces to create a majority in order to win elections and control government.</a:t>
            </a:r>
          </a:p>
        </p:txBody>
      </p:sp>
    </p:spTree>
    <p:extLst>
      <p:ext uri="{BB962C8B-B14F-4D97-AF65-F5344CB8AC3E}">
        <p14:creationId xmlns:p14="http://schemas.microsoft.com/office/powerpoint/2010/main" val="3733213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1364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AP Government </vt:lpstr>
      <vt:lpstr>Political Parties</vt:lpstr>
      <vt:lpstr>What does a party do?</vt:lpstr>
      <vt:lpstr>Three Components of a Party</vt:lpstr>
      <vt:lpstr>National Conventions</vt:lpstr>
      <vt:lpstr>State and Local Versions</vt:lpstr>
      <vt:lpstr>Divided Government</vt:lpstr>
      <vt:lpstr>Limits of Party Unity </vt:lpstr>
      <vt:lpstr>Party Systems</vt:lpstr>
      <vt:lpstr>Types of Third Parties</vt:lpstr>
      <vt:lpstr>Political Party History in the US</vt:lpstr>
      <vt:lpstr>Political Party History in the US</vt:lpstr>
      <vt:lpstr>Political Party History in the US</vt:lpstr>
      <vt:lpstr>Political Party History in the US</vt:lpstr>
      <vt:lpstr>Two Party Endurance</vt:lpstr>
      <vt:lpstr>Notes on Your 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Government</dc:title>
  <dc:creator>Jennifer</dc:creator>
  <cp:lastModifiedBy>Jennifer</cp:lastModifiedBy>
  <cp:revision>10</cp:revision>
  <dcterms:created xsi:type="dcterms:W3CDTF">2019-06-08T15:04:38Z</dcterms:created>
  <dcterms:modified xsi:type="dcterms:W3CDTF">2019-06-08T18:59:56Z</dcterms:modified>
</cp:coreProperties>
</file>