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77CD8-4DF2-4C8A-9581-389ED2EFA56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796E80-5057-4DE1-802E-3325A095BE8B}">
      <dgm:prSet phldrT="[Text]"/>
      <dgm:spPr/>
      <dgm:t>
        <a:bodyPr/>
        <a:lstStyle/>
        <a:p>
          <a:r>
            <a:rPr lang="en-US" dirty="0"/>
            <a:t>State of Nature</a:t>
          </a:r>
        </a:p>
      </dgm:t>
    </dgm:pt>
    <dgm:pt modelId="{268CA0FC-FFC4-4BD0-A1CF-AA58B429C351}" type="parTrans" cxnId="{10E5B99D-9BDF-4D93-AF0A-89C4E7C783F4}">
      <dgm:prSet/>
      <dgm:spPr/>
      <dgm:t>
        <a:bodyPr/>
        <a:lstStyle/>
        <a:p>
          <a:endParaRPr lang="en-US"/>
        </a:p>
      </dgm:t>
    </dgm:pt>
    <dgm:pt modelId="{6FF23C5E-B47A-4401-B372-8D3D4643297B}" type="sibTrans" cxnId="{10E5B99D-9BDF-4D93-AF0A-89C4E7C783F4}">
      <dgm:prSet/>
      <dgm:spPr/>
      <dgm:t>
        <a:bodyPr/>
        <a:lstStyle/>
        <a:p>
          <a:endParaRPr lang="en-US"/>
        </a:p>
      </dgm:t>
    </dgm:pt>
    <dgm:pt modelId="{01FA7358-05F5-46EC-AB62-AD1D885AE145}">
      <dgm:prSet phldrT="[Text]"/>
      <dgm:spPr/>
      <dgm:t>
        <a:bodyPr/>
        <a:lstStyle/>
        <a:p>
          <a:r>
            <a:rPr lang="en-US" dirty="0"/>
            <a:t>People are naturally bad.</a:t>
          </a:r>
        </a:p>
      </dgm:t>
    </dgm:pt>
    <dgm:pt modelId="{0BEB693C-55EB-48C6-A394-474241AF8CE4}" type="parTrans" cxnId="{B08569F7-9747-4A20-84A7-43F9A9A932D5}">
      <dgm:prSet/>
      <dgm:spPr/>
      <dgm:t>
        <a:bodyPr/>
        <a:lstStyle/>
        <a:p>
          <a:endParaRPr lang="en-US"/>
        </a:p>
      </dgm:t>
    </dgm:pt>
    <dgm:pt modelId="{601C0ED5-4FB1-4855-B3DF-D1A35CEFB61B}" type="sibTrans" cxnId="{B08569F7-9747-4A20-84A7-43F9A9A932D5}">
      <dgm:prSet/>
      <dgm:spPr/>
      <dgm:t>
        <a:bodyPr/>
        <a:lstStyle/>
        <a:p>
          <a:endParaRPr lang="en-US"/>
        </a:p>
      </dgm:t>
    </dgm:pt>
    <dgm:pt modelId="{2082E196-7565-480D-9FAD-B571AC0BFBFE}">
      <dgm:prSet phldrT="[Text]"/>
      <dgm:spPr/>
      <dgm:t>
        <a:bodyPr/>
        <a:lstStyle/>
        <a:p>
          <a:r>
            <a:rPr lang="en-US" dirty="0"/>
            <a:t>Life is cruel.</a:t>
          </a:r>
        </a:p>
      </dgm:t>
    </dgm:pt>
    <dgm:pt modelId="{44D7FEC5-7D10-433D-A678-544201B9C3C7}" type="parTrans" cxnId="{E17F3A68-8393-404F-BC10-811B08C96B08}">
      <dgm:prSet/>
      <dgm:spPr/>
      <dgm:t>
        <a:bodyPr/>
        <a:lstStyle/>
        <a:p>
          <a:endParaRPr lang="en-US"/>
        </a:p>
      </dgm:t>
    </dgm:pt>
    <dgm:pt modelId="{F21C6957-04C7-4444-AA7C-8B146E5D8B31}" type="sibTrans" cxnId="{E17F3A68-8393-404F-BC10-811B08C96B08}">
      <dgm:prSet/>
      <dgm:spPr/>
      <dgm:t>
        <a:bodyPr/>
        <a:lstStyle/>
        <a:p>
          <a:endParaRPr lang="en-US"/>
        </a:p>
      </dgm:t>
    </dgm:pt>
    <dgm:pt modelId="{5EF1CEAC-34B1-483A-879D-507186D530F2}">
      <dgm:prSet phldrT="[Text]"/>
      <dgm:spPr/>
      <dgm:t>
        <a:bodyPr/>
        <a:lstStyle/>
        <a:p>
          <a:r>
            <a:rPr lang="en-US" dirty="0"/>
            <a:t>Why/how Create Government?</a:t>
          </a:r>
        </a:p>
      </dgm:t>
    </dgm:pt>
    <dgm:pt modelId="{B5DE208F-F7B8-4F8A-9A0A-DED566D82B83}" type="parTrans" cxnId="{4C095B65-2EA3-4751-A039-CDE7585E9F6C}">
      <dgm:prSet/>
      <dgm:spPr/>
      <dgm:t>
        <a:bodyPr/>
        <a:lstStyle/>
        <a:p>
          <a:endParaRPr lang="en-US"/>
        </a:p>
      </dgm:t>
    </dgm:pt>
    <dgm:pt modelId="{0E9045A1-3325-415F-AC67-E22FE61DBC40}" type="sibTrans" cxnId="{4C095B65-2EA3-4751-A039-CDE7585E9F6C}">
      <dgm:prSet/>
      <dgm:spPr/>
      <dgm:t>
        <a:bodyPr/>
        <a:lstStyle/>
        <a:p>
          <a:endParaRPr lang="en-US"/>
        </a:p>
      </dgm:t>
    </dgm:pt>
    <dgm:pt modelId="{7D40AC7D-1229-49A8-A67A-788B8A4472AE}">
      <dgm:prSet phldrT="[Text]"/>
      <dgm:spPr/>
      <dgm:t>
        <a:bodyPr/>
        <a:lstStyle/>
        <a:p>
          <a:r>
            <a:rPr lang="en-US" dirty="0"/>
            <a:t>For protection (from each other).</a:t>
          </a:r>
        </a:p>
      </dgm:t>
    </dgm:pt>
    <dgm:pt modelId="{FB4D79C2-8CA2-4B43-99E6-03C45B62363A}" type="parTrans" cxnId="{406B7257-0C0F-44E3-AEC0-047862A139D3}">
      <dgm:prSet/>
      <dgm:spPr/>
      <dgm:t>
        <a:bodyPr/>
        <a:lstStyle/>
        <a:p>
          <a:endParaRPr lang="en-US"/>
        </a:p>
      </dgm:t>
    </dgm:pt>
    <dgm:pt modelId="{13A55B13-B8FA-4D58-B6B2-AED13A55005B}" type="sibTrans" cxnId="{406B7257-0C0F-44E3-AEC0-047862A139D3}">
      <dgm:prSet/>
      <dgm:spPr/>
      <dgm:t>
        <a:bodyPr/>
        <a:lstStyle/>
        <a:p>
          <a:endParaRPr lang="en-US"/>
        </a:p>
      </dgm:t>
    </dgm:pt>
    <dgm:pt modelId="{ADE40F7F-5014-47BA-9603-E00D1FC61C84}">
      <dgm:prSet phldrT="[Text]"/>
      <dgm:spPr/>
      <dgm:t>
        <a:bodyPr/>
        <a:lstStyle/>
        <a:p>
          <a:r>
            <a:rPr lang="en-US" dirty="0"/>
            <a:t>Give up liberty in return for protection.</a:t>
          </a:r>
        </a:p>
      </dgm:t>
    </dgm:pt>
    <dgm:pt modelId="{04E77F9C-C42D-426B-8D4C-25A2A5A9B7B4}" type="parTrans" cxnId="{A4652C57-C6A9-4952-8915-9C2E25944961}">
      <dgm:prSet/>
      <dgm:spPr/>
      <dgm:t>
        <a:bodyPr/>
        <a:lstStyle/>
        <a:p>
          <a:endParaRPr lang="en-US"/>
        </a:p>
      </dgm:t>
    </dgm:pt>
    <dgm:pt modelId="{BD3E9B33-B096-4A51-BA9C-8796033D80F9}" type="sibTrans" cxnId="{A4652C57-C6A9-4952-8915-9C2E25944961}">
      <dgm:prSet/>
      <dgm:spPr/>
      <dgm:t>
        <a:bodyPr/>
        <a:lstStyle/>
        <a:p>
          <a:endParaRPr lang="en-US"/>
        </a:p>
      </dgm:t>
    </dgm:pt>
    <dgm:pt modelId="{66A5C293-33E7-4B7C-B9AB-95F622AFE829}">
      <dgm:prSet phldrT="[Text]"/>
      <dgm:spPr/>
      <dgm:t>
        <a:bodyPr/>
        <a:lstStyle/>
        <a:p>
          <a:r>
            <a:rPr lang="en-US" dirty="0"/>
            <a:t>Relationship between the People &amp; Gov’t</a:t>
          </a:r>
        </a:p>
      </dgm:t>
    </dgm:pt>
    <dgm:pt modelId="{166D9F07-5385-4896-94E1-79CF808999DC}" type="parTrans" cxnId="{03C52BDF-7AA4-4DFD-BF93-E92B3F0D3B25}">
      <dgm:prSet/>
      <dgm:spPr/>
      <dgm:t>
        <a:bodyPr/>
        <a:lstStyle/>
        <a:p>
          <a:endParaRPr lang="en-US"/>
        </a:p>
      </dgm:t>
    </dgm:pt>
    <dgm:pt modelId="{D7A5A294-7113-4B3D-9D38-8DAB5A8EF390}" type="sibTrans" cxnId="{03C52BDF-7AA4-4DFD-BF93-E92B3F0D3B25}">
      <dgm:prSet/>
      <dgm:spPr/>
      <dgm:t>
        <a:bodyPr/>
        <a:lstStyle/>
        <a:p>
          <a:endParaRPr lang="en-US"/>
        </a:p>
      </dgm:t>
    </dgm:pt>
    <dgm:pt modelId="{833CE34A-6D26-4464-AFE8-94E0AF7EE177}">
      <dgm:prSet phldrT="[Text]"/>
      <dgm:spPr/>
      <dgm:t>
        <a:bodyPr/>
        <a:lstStyle/>
        <a:p>
          <a:r>
            <a:rPr lang="en-US" dirty="0"/>
            <a:t>Government can do whatever it wants.</a:t>
          </a:r>
        </a:p>
      </dgm:t>
    </dgm:pt>
    <dgm:pt modelId="{5B42CCD7-AA7B-4BF2-A2C1-EC7F5550AD91}" type="parTrans" cxnId="{9AA4C9CA-3CC8-45C4-9441-B1D9FDC0FC9E}">
      <dgm:prSet/>
      <dgm:spPr/>
      <dgm:t>
        <a:bodyPr/>
        <a:lstStyle/>
        <a:p>
          <a:endParaRPr lang="en-US"/>
        </a:p>
      </dgm:t>
    </dgm:pt>
    <dgm:pt modelId="{8D6EBF84-88A8-4B6F-8062-9D6EADA6409B}" type="sibTrans" cxnId="{9AA4C9CA-3CC8-45C4-9441-B1D9FDC0FC9E}">
      <dgm:prSet/>
      <dgm:spPr/>
      <dgm:t>
        <a:bodyPr/>
        <a:lstStyle/>
        <a:p>
          <a:endParaRPr lang="en-US"/>
        </a:p>
      </dgm:t>
    </dgm:pt>
    <dgm:pt modelId="{1574D2B6-E7A2-4E5B-897C-34BE293FE7EA}">
      <dgm:prSet phldrT="[Text]"/>
      <dgm:spPr/>
      <dgm:t>
        <a:bodyPr/>
        <a:lstStyle/>
        <a:p>
          <a:r>
            <a:rPr lang="en-US" dirty="0"/>
            <a:t>The people are to blame for the government’s actions.</a:t>
          </a:r>
        </a:p>
      </dgm:t>
    </dgm:pt>
    <dgm:pt modelId="{945DB6E3-F0B5-4BEC-A720-2EE965731AC5}" type="parTrans" cxnId="{8897630E-9C44-4EDE-B16A-87BB8EA8E02D}">
      <dgm:prSet/>
      <dgm:spPr/>
      <dgm:t>
        <a:bodyPr/>
        <a:lstStyle/>
        <a:p>
          <a:endParaRPr lang="en-US"/>
        </a:p>
      </dgm:t>
    </dgm:pt>
    <dgm:pt modelId="{9DFE750B-6964-444B-91FE-A85D6FB1F838}" type="sibTrans" cxnId="{8897630E-9C44-4EDE-B16A-87BB8EA8E02D}">
      <dgm:prSet/>
      <dgm:spPr/>
      <dgm:t>
        <a:bodyPr/>
        <a:lstStyle/>
        <a:p>
          <a:endParaRPr lang="en-US"/>
        </a:p>
      </dgm:t>
    </dgm:pt>
    <dgm:pt modelId="{F9C3BC64-5F44-4EDA-A1E5-8721909AC845}" type="pres">
      <dgm:prSet presAssocID="{3AA77CD8-4DF2-4C8A-9581-389ED2EFA56D}" presName="linearFlow" presStyleCnt="0">
        <dgm:presLayoutVars>
          <dgm:dir/>
          <dgm:animLvl val="lvl"/>
          <dgm:resizeHandles val="exact"/>
        </dgm:presLayoutVars>
      </dgm:prSet>
      <dgm:spPr/>
    </dgm:pt>
    <dgm:pt modelId="{C44774E9-6529-43F8-956B-C540448AF6E3}" type="pres">
      <dgm:prSet presAssocID="{E1796E80-5057-4DE1-802E-3325A095BE8B}" presName="composite" presStyleCnt="0"/>
      <dgm:spPr/>
    </dgm:pt>
    <dgm:pt modelId="{76750797-6EFB-45F0-B3B8-0C32631C0E2B}" type="pres">
      <dgm:prSet presAssocID="{E1796E80-5057-4DE1-802E-3325A095BE8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4B87281-0C0E-4356-BF9A-38FDC70B56B9}" type="pres">
      <dgm:prSet presAssocID="{E1796E80-5057-4DE1-802E-3325A095BE8B}" presName="descendantText" presStyleLbl="alignAcc1" presStyleIdx="0" presStyleCnt="3">
        <dgm:presLayoutVars>
          <dgm:bulletEnabled val="1"/>
        </dgm:presLayoutVars>
      </dgm:prSet>
      <dgm:spPr/>
    </dgm:pt>
    <dgm:pt modelId="{A71D83DF-61A6-46C3-986F-BCDBFED204CE}" type="pres">
      <dgm:prSet presAssocID="{6FF23C5E-B47A-4401-B372-8D3D4643297B}" presName="sp" presStyleCnt="0"/>
      <dgm:spPr/>
    </dgm:pt>
    <dgm:pt modelId="{A302359F-72FB-469A-84B0-BDAF8280FD5A}" type="pres">
      <dgm:prSet presAssocID="{5EF1CEAC-34B1-483A-879D-507186D530F2}" presName="composite" presStyleCnt="0"/>
      <dgm:spPr/>
    </dgm:pt>
    <dgm:pt modelId="{0B3801A2-2FC2-4104-86EF-0624F989AFA3}" type="pres">
      <dgm:prSet presAssocID="{5EF1CEAC-34B1-483A-879D-507186D530F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317FF08-E1DF-48BF-A706-0196D05AE48A}" type="pres">
      <dgm:prSet presAssocID="{5EF1CEAC-34B1-483A-879D-507186D530F2}" presName="descendantText" presStyleLbl="alignAcc1" presStyleIdx="1" presStyleCnt="3">
        <dgm:presLayoutVars>
          <dgm:bulletEnabled val="1"/>
        </dgm:presLayoutVars>
      </dgm:prSet>
      <dgm:spPr/>
    </dgm:pt>
    <dgm:pt modelId="{65FC74DE-F870-4232-BEDC-1F7052489AD1}" type="pres">
      <dgm:prSet presAssocID="{0E9045A1-3325-415F-AC67-E22FE61DBC40}" presName="sp" presStyleCnt="0"/>
      <dgm:spPr/>
    </dgm:pt>
    <dgm:pt modelId="{8D786A9F-717F-4F52-92C7-B516B4152130}" type="pres">
      <dgm:prSet presAssocID="{66A5C293-33E7-4B7C-B9AB-95F622AFE829}" presName="composite" presStyleCnt="0"/>
      <dgm:spPr/>
    </dgm:pt>
    <dgm:pt modelId="{71926B8A-197A-4142-9B74-2BE8E3C04AF8}" type="pres">
      <dgm:prSet presAssocID="{66A5C293-33E7-4B7C-B9AB-95F622AFE82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A5F241C-0A04-4B92-9C19-CAE88BE2063E}" type="pres">
      <dgm:prSet presAssocID="{66A5C293-33E7-4B7C-B9AB-95F622AFE82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5B9EC01-049B-4100-98D9-0799EAAFCDC0}" type="presOf" srcId="{5EF1CEAC-34B1-483A-879D-507186D530F2}" destId="{0B3801A2-2FC2-4104-86EF-0624F989AFA3}" srcOrd="0" destOrd="0" presId="urn:microsoft.com/office/officeart/2005/8/layout/chevron2"/>
    <dgm:cxn modelId="{BE09DA07-1671-4995-92A2-8777EFB5B6E7}" type="presOf" srcId="{3AA77CD8-4DF2-4C8A-9581-389ED2EFA56D}" destId="{F9C3BC64-5F44-4EDA-A1E5-8721909AC845}" srcOrd="0" destOrd="0" presId="urn:microsoft.com/office/officeart/2005/8/layout/chevron2"/>
    <dgm:cxn modelId="{317B200A-3D35-4C74-9149-78DC119A773D}" type="presOf" srcId="{833CE34A-6D26-4464-AFE8-94E0AF7EE177}" destId="{6A5F241C-0A04-4B92-9C19-CAE88BE2063E}" srcOrd="0" destOrd="0" presId="urn:microsoft.com/office/officeart/2005/8/layout/chevron2"/>
    <dgm:cxn modelId="{8897630E-9C44-4EDE-B16A-87BB8EA8E02D}" srcId="{66A5C293-33E7-4B7C-B9AB-95F622AFE829}" destId="{1574D2B6-E7A2-4E5B-897C-34BE293FE7EA}" srcOrd="1" destOrd="0" parTransId="{945DB6E3-F0B5-4BEC-A720-2EE965731AC5}" sibTransId="{9DFE750B-6964-444B-91FE-A85D6FB1F838}"/>
    <dgm:cxn modelId="{28D3AB3A-A9E7-4ECF-BB4A-D2FEBF6C1781}" type="presOf" srcId="{ADE40F7F-5014-47BA-9603-E00D1FC61C84}" destId="{5317FF08-E1DF-48BF-A706-0196D05AE48A}" srcOrd="0" destOrd="1" presId="urn:microsoft.com/office/officeart/2005/8/layout/chevron2"/>
    <dgm:cxn modelId="{8C32205D-93E1-454C-9724-767D2DF5638D}" type="presOf" srcId="{66A5C293-33E7-4B7C-B9AB-95F622AFE829}" destId="{71926B8A-197A-4142-9B74-2BE8E3C04AF8}" srcOrd="0" destOrd="0" presId="urn:microsoft.com/office/officeart/2005/8/layout/chevron2"/>
    <dgm:cxn modelId="{4C095B65-2EA3-4751-A039-CDE7585E9F6C}" srcId="{3AA77CD8-4DF2-4C8A-9581-389ED2EFA56D}" destId="{5EF1CEAC-34B1-483A-879D-507186D530F2}" srcOrd="1" destOrd="0" parTransId="{B5DE208F-F7B8-4F8A-9A0A-DED566D82B83}" sibTransId="{0E9045A1-3325-415F-AC67-E22FE61DBC40}"/>
    <dgm:cxn modelId="{E17F3A68-8393-404F-BC10-811B08C96B08}" srcId="{E1796E80-5057-4DE1-802E-3325A095BE8B}" destId="{2082E196-7565-480D-9FAD-B571AC0BFBFE}" srcOrd="1" destOrd="0" parTransId="{44D7FEC5-7D10-433D-A678-544201B9C3C7}" sibTransId="{F21C6957-04C7-4444-AA7C-8B146E5D8B31}"/>
    <dgm:cxn modelId="{A4652C57-C6A9-4952-8915-9C2E25944961}" srcId="{5EF1CEAC-34B1-483A-879D-507186D530F2}" destId="{ADE40F7F-5014-47BA-9603-E00D1FC61C84}" srcOrd="1" destOrd="0" parTransId="{04E77F9C-C42D-426B-8D4C-25A2A5A9B7B4}" sibTransId="{BD3E9B33-B096-4A51-BA9C-8796033D80F9}"/>
    <dgm:cxn modelId="{406B7257-0C0F-44E3-AEC0-047862A139D3}" srcId="{5EF1CEAC-34B1-483A-879D-507186D530F2}" destId="{7D40AC7D-1229-49A8-A67A-788B8A4472AE}" srcOrd="0" destOrd="0" parTransId="{FB4D79C2-8CA2-4B43-99E6-03C45B62363A}" sibTransId="{13A55B13-B8FA-4D58-B6B2-AED13A55005B}"/>
    <dgm:cxn modelId="{10E5B99D-9BDF-4D93-AF0A-89C4E7C783F4}" srcId="{3AA77CD8-4DF2-4C8A-9581-389ED2EFA56D}" destId="{E1796E80-5057-4DE1-802E-3325A095BE8B}" srcOrd="0" destOrd="0" parTransId="{268CA0FC-FFC4-4BD0-A1CF-AA58B429C351}" sibTransId="{6FF23C5E-B47A-4401-B372-8D3D4643297B}"/>
    <dgm:cxn modelId="{E6EB04B9-7A74-4069-897C-33444FDB2C4C}" type="presOf" srcId="{2082E196-7565-480D-9FAD-B571AC0BFBFE}" destId="{54B87281-0C0E-4356-BF9A-38FDC70B56B9}" srcOrd="0" destOrd="1" presId="urn:microsoft.com/office/officeart/2005/8/layout/chevron2"/>
    <dgm:cxn modelId="{CEEF1DBB-ECF7-445F-BDA5-1D4035D8FF30}" type="presOf" srcId="{01FA7358-05F5-46EC-AB62-AD1D885AE145}" destId="{54B87281-0C0E-4356-BF9A-38FDC70B56B9}" srcOrd="0" destOrd="0" presId="urn:microsoft.com/office/officeart/2005/8/layout/chevron2"/>
    <dgm:cxn modelId="{9619D3BC-75A8-4042-B71A-6D917EEADD08}" type="presOf" srcId="{7D40AC7D-1229-49A8-A67A-788B8A4472AE}" destId="{5317FF08-E1DF-48BF-A706-0196D05AE48A}" srcOrd="0" destOrd="0" presId="urn:microsoft.com/office/officeart/2005/8/layout/chevron2"/>
    <dgm:cxn modelId="{9AA4C9CA-3CC8-45C4-9441-B1D9FDC0FC9E}" srcId="{66A5C293-33E7-4B7C-B9AB-95F622AFE829}" destId="{833CE34A-6D26-4464-AFE8-94E0AF7EE177}" srcOrd="0" destOrd="0" parTransId="{5B42CCD7-AA7B-4BF2-A2C1-EC7F5550AD91}" sibTransId="{8D6EBF84-88A8-4B6F-8062-9D6EADA6409B}"/>
    <dgm:cxn modelId="{03C52BDF-7AA4-4DFD-BF93-E92B3F0D3B25}" srcId="{3AA77CD8-4DF2-4C8A-9581-389ED2EFA56D}" destId="{66A5C293-33E7-4B7C-B9AB-95F622AFE829}" srcOrd="2" destOrd="0" parTransId="{166D9F07-5385-4896-94E1-79CF808999DC}" sibTransId="{D7A5A294-7113-4B3D-9D38-8DAB5A8EF390}"/>
    <dgm:cxn modelId="{FE5594E8-1472-4ADE-B469-CEDFD9AF731E}" type="presOf" srcId="{1574D2B6-E7A2-4E5B-897C-34BE293FE7EA}" destId="{6A5F241C-0A04-4B92-9C19-CAE88BE2063E}" srcOrd="0" destOrd="1" presId="urn:microsoft.com/office/officeart/2005/8/layout/chevron2"/>
    <dgm:cxn modelId="{31BAE4EB-EC8F-4507-817B-95D97EE19B8E}" type="presOf" srcId="{E1796E80-5057-4DE1-802E-3325A095BE8B}" destId="{76750797-6EFB-45F0-B3B8-0C32631C0E2B}" srcOrd="0" destOrd="0" presId="urn:microsoft.com/office/officeart/2005/8/layout/chevron2"/>
    <dgm:cxn modelId="{B08569F7-9747-4A20-84A7-43F9A9A932D5}" srcId="{E1796E80-5057-4DE1-802E-3325A095BE8B}" destId="{01FA7358-05F5-46EC-AB62-AD1D885AE145}" srcOrd="0" destOrd="0" parTransId="{0BEB693C-55EB-48C6-A394-474241AF8CE4}" sibTransId="{601C0ED5-4FB1-4855-B3DF-D1A35CEFB61B}"/>
    <dgm:cxn modelId="{C6B6321D-3B4A-4AC8-B8CB-7EAC94E8525A}" type="presParOf" srcId="{F9C3BC64-5F44-4EDA-A1E5-8721909AC845}" destId="{C44774E9-6529-43F8-956B-C540448AF6E3}" srcOrd="0" destOrd="0" presId="urn:microsoft.com/office/officeart/2005/8/layout/chevron2"/>
    <dgm:cxn modelId="{9097457D-C56C-485B-91E6-5DA570F684A7}" type="presParOf" srcId="{C44774E9-6529-43F8-956B-C540448AF6E3}" destId="{76750797-6EFB-45F0-B3B8-0C32631C0E2B}" srcOrd="0" destOrd="0" presId="urn:microsoft.com/office/officeart/2005/8/layout/chevron2"/>
    <dgm:cxn modelId="{35510571-C5AF-463E-82FB-40B5526B9A17}" type="presParOf" srcId="{C44774E9-6529-43F8-956B-C540448AF6E3}" destId="{54B87281-0C0E-4356-BF9A-38FDC70B56B9}" srcOrd="1" destOrd="0" presId="urn:microsoft.com/office/officeart/2005/8/layout/chevron2"/>
    <dgm:cxn modelId="{68619B1B-A942-4DB7-8286-11C146C77217}" type="presParOf" srcId="{F9C3BC64-5F44-4EDA-A1E5-8721909AC845}" destId="{A71D83DF-61A6-46C3-986F-BCDBFED204CE}" srcOrd="1" destOrd="0" presId="urn:microsoft.com/office/officeart/2005/8/layout/chevron2"/>
    <dgm:cxn modelId="{85D16093-C9DB-4155-9EA9-BC293410AF02}" type="presParOf" srcId="{F9C3BC64-5F44-4EDA-A1E5-8721909AC845}" destId="{A302359F-72FB-469A-84B0-BDAF8280FD5A}" srcOrd="2" destOrd="0" presId="urn:microsoft.com/office/officeart/2005/8/layout/chevron2"/>
    <dgm:cxn modelId="{DCF49F8A-C67C-44C9-A4C8-E700404FBF9B}" type="presParOf" srcId="{A302359F-72FB-469A-84B0-BDAF8280FD5A}" destId="{0B3801A2-2FC2-4104-86EF-0624F989AFA3}" srcOrd="0" destOrd="0" presId="urn:microsoft.com/office/officeart/2005/8/layout/chevron2"/>
    <dgm:cxn modelId="{505B3CF5-F58E-498F-B7C2-3304134A40E6}" type="presParOf" srcId="{A302359F-72FB-469A-84B0-BDAF8280FD5A}" destId="{5317FF08-E1DF-48BF-A706-0196D05AE48A}" srcOrd="1" destOrd="0" presId="urn:microsoft.com/office/officeart/2005/8/layout/chevron2"/>
    <dgm:cxn modelId="{5B2CF950-2A0D-4109-BA19-D660E6C75FD4}" type="presParOf" srcId="{F9C3BC64-5F44-4EDA-A1E5-8721909AC845}" destId="{65FC74DE-F870-4232-BEDC-1F7052489AD1}" srcOrd="3" destOrd="0" presId="urn:microsoft.com/office/officeart/2005/8/layout/chevron2"/>
    <dgm:cxn modelId="{BCA076D5-2FCA-4179-8D6C-9F93DD5EAFA9}" type="presParOf" srcId="{F9C3BC64-5F44-4EDA-A1E5-8721909AC845}" destId="{8D786A9F-717F-4F52-92C7-B516B4152130}" srcOrd="4" destOrd="0" presId="urn:microsoft.com/office/officeart/2005/8/layout/chevron2"/>
    <dgm:cxn modelId="{EA03EF4A-51DF-4FC5-919A-10D8DF75AE2A}" type="presParOf" srcId="{8D786A9F-717F-4F52-92C7-B516B4152130}" destId="{71926B8A-197A-4142-9B74-2BE8E3C04AF8}" srcOrd="0" destOrd="0" presId="urn:microsoft.com/office/officeart/2005/8/layout/chevron2"/>
    <dgm:cxn modelId="{D796B6D1-8BED-4406-9D05-D7C6ACF76420}" type="presParOf" srcId="{8D786A9F-717F-4F52-92C7-B516B4152130}" destId="{6A5F241C-0A04-4B92-9C19-CAE88BE206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057C27-4962-4CE7-8AEA-967F2E5DBAB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185AC8-3615-49DC-9A32-5059430725FA}">
      <dgm:prSet phldrT="[Text]"/>
      <dgm:spPr/>
      <dgm:t>
        <a:bodyPr/>
        <a:lstStyle/>
        <a:p>
          <a:r>
            <a:rPr lang="en-US" dirty="0"/>
            <a:t>State of Nature</a:t>
          </a:r>
        </a:p>
      </dgm:t>
    </dgm:pt>
    <dgm:pt modelId="{BAE13FA1-9BF0-4D7C-85AD-A267E26AD0CD}" type="parTrans" cxnId="{EB3D6178-0FCA-4EC7-B8EE-A5F8F1390D3C}">
      <dgm:prSet/>
      <dgm:spPr/>
      <dgm:t>
        <a:bodyPr/>
        <a:lstStyle/>
        <a:p>
          <a:endParaRPr lang="en-US"/>
        </a:p>
      </dgm:t>
    </dgm:pt>
    <dgm:pt modelId="{79B1702B-E188-4E09-A57D-830BB9AA79ED}" type="sibTrans" cxnId="{EB3D6178-0FCA-4EC7-B8EE-A5F8F1390D3C}">
      <dgm:prSet/>
      <dgm:spPr/>
      <dgm:t>
        <a:bodyPr/>
        <a:lstStyle/>
        <a:p>
          <a:endParaRPr lang="en-US"/>
        </a:p>
      </dgm:t>
    </dgm:pt>
    <dgm:pt modelId="{84B64394-AA54-43E2-889E-A8873B131F43}">
      <dgm:prSet phldrT="[Text]"/>
      <dgm:spPr/>
      <dgm:t>
        <a:bodyPr/>
        <a:lstStyle/>
        <a:p>
          <a:r>
            <a:rPr lang="en-US" dirty="0"/>
            <a:t>People are naturally good and governed by reason.</a:t>
          </a:r>
        </a:p>
      </dgm:t>
    </dgm:pt>
    <dgm:pt modelId="{1119CBBC-9B21-4676-BE34-6CA056D9C0DE}" type="parTrans" cxnId="{44E1A790-79B1-463F-9AAF-F15E1235D914}">
      <dgm:prSet/>
      <dgm:spPr/>
      <dgm:t>
        <a:bodyPr/>
        <a:lstStyle/>
        <a:p>
          <a:endParaRPr lang="en-US"/>
        </a:p>
      </dgm:t>
    </dgm:pt>
    <dgm:pt modelId="{8660B13F-5E15-42DA-928D-ACD7DD58FC92}" type="sibTrans" cxnId="{44E1A790-79B1-463F-9AAF-F15E1235D914}">
      <dgm:prSet/>
      <dgm:spPr/>
      <dgm:t>
        <a:bodyPr/>
        <a:lstStyle/>
        <a:p>
          <a:endParaRPr lang="en-US"/>
        </a:p>
      </dgm:t>
    </dgm:pt>
    <dgm:pt modelId="{EBB3922F-FFC7-4CBF-801D-6073BBAFCFBD}">
      <dgm:prSet phldrT="[Text]"/>
      <dgm:spPr/>
      <dgm:t>
        <a:bodyPr/>
        <a:lstStyle/>
        <a:p>
          <a:r>
            <a:rPr lang="en-US" dirty="0"/>
            <a:t>People have natural rights (life, liberty, property).</a:t>
          </a:r>
        </a:p>
      </dgm:t>
    </dgm:pt>
    <dgm:pt modelId="{B6ACB580-D617-4408-B64C-225726FFB25B}" type="parTrans" cxnId="{CF9733B1-D653-46E7-94FC-01390EF71EEF}">
      <dgm:prSet/>
      <dgm:spPr/>
      <dgm:t>
        <a:bodyPr/>
        <a:lstStyle/>
        <a:p>
          <a:endParaRPr lang="en-US"/>
        </a:p>
      </dgm:t>
    </dgm:pt>
    <dgm:pt modelId="{FB627487-B765-4380-B9F5-F4B40666F752}" type="sibTrans" cxnId="{CF9733B1-D653-46E7-94FC-01390EF71EEF}">
      <dgm:prSet/>
      <dgm:spPr/>
      <dgm:t>
        <a:bodyPr/>
        <a:lstStyle/>
        <a:p>
          <a:endParaRPr lang="en-US"/>
        </a:p>
      </dgm:t>
    </dgm:pt>
    <dgm:pt modelId="{ACAE56C0-387D-4093-92C7-3D81E6862535}">
      <dgm:prSet phldrT="[Text]"/>
      <dgm:spPr/>
      <dgm:t>
        <a:bodyPr/>
        <a:lstStyle/>
        <a:p>
          <a:r>
            <a:rPr lang="en-US" dirty="0"/>
            <a:t>How/why create Government?</a:t>
          </a:r>
        </a:p>
      </dgm:t>
    </dgm:pt>
    <dgm:pt modelId="{8C2724F5-810C-4C93-A2EC-0160466B83C6}" type="parTrans" cxnId="{1977BAC5-9945-4FBB-9E36-7CCDEAC77062}">
      <dgm:prSet/>
      <dgm:spPr/>
      <dgm:t>
        <a:bodyPr/>
        <a:lstStyle/>
        <a:p>
          <a:endParaRPr lang="en-US"/>
        </a:p>
      </dgm:t>
    </dgm:pt>
    <dgm:pt modelId="{D493F69A-749B-4DA0-BF21-0EF156FB3BC6}" type="sibTrans" cxnId="{1977BAC5-9945-4FBB-9E36-7CCDEAC77062}">
      <dgm:prSet/>
      <dgm:spPr/>
      <dgm:t>
        <a:bodyPr/>
        <a:lstStyle/>
        <a:p>
          <a:endParaRPr lang="en-US"/>
        </a:p>
      </dgm:t>
    </dgm:pt>
    <dgm:pt modelId="{5AFC25A8-C03E-48D3-AC61-2C59709413DA}">
      <dgm:prSet phldrT="[Text]"/>
      <dgm:spPr/>
      <dgm:t>
        <a:bodyPr/>
        <a:lstStyle/>
        <a:p>
          <a:r>
            <a:rPr lang="en-US" dirty="0"/>
            <a:t>For protection (of natural rights).</a:t>
          </a:r>
        </a:p>
      </dgm:t>
    </dgm:pt>
    <dgm:pt modelId="{2F25EB5E-4F9D-49D0-A48A-8A9C0DD9E8FE}" type="parTrans" cxnId="{EB987A26-45C6-4237-B3DD-74F4905B059B}">
      <dgm:prSet/>
      <dgm:spPr/>
      <dgm:t>
        <a:bodyPr/>
        <a:lstStyle/>
        <a:p>
          <a:endParaRPr lang="en-US"/>
        </a:p>
      </dgm:t>
    </dgm:pt>
    <dgm:pt modelId="{20114C28-7AA2-40ED-B7A4-B2742EBD68F7}" type="sibTrans" cxnId="{EB987A26-45C6-4237-B3DD-74F4905B059B}">
      <dgm:prSet/>
      <dgm:spPr/>
      <dgm:t>
        <a:bodyPr/>
        <a:lstStyle/>
        <a:p>
          <a:endParaRPr lang="en-US"/>
        </a:p>
      </dgm:t>
    </dgm:pt>
    <dgm:pt modelId="{11C6CA69-1A74-4C06-9D4F-FFB3262E7762}">
      <dgm:prSet phldrT="[Text]"/>
      <dgm:spPr/>
      <dgm:t>
        <a:bodyPr/>
        <a:lstStyle/>
        <a:p>
          <a:r>
            <a:rPr lang="en-US" dirty="0"/>
            <a:t>Give up liberty in return for protection.</a:t>
          </a:r>
        </a:p>
      </dgm:t>
    </dgm:pt>
    <dgm:pt modelId="{42AC44EB-1EEA-4813-B837-D5AEF3197BD0}" type="parTrans" cxnId="{AFDB7124-EB93-402D-9978-22B09CDF1A75}">
      <dgm:prSet/>
      <dgm:spPr/>
      <dgm:t>
        <a:bodyPr/>
        <a:lstStyle/>
        <a:p>
          <a:endParaRPr lang="en-US"/>
        </a:p>
      </dgm:t>
    </dgm:pt>
    <dgm:pt modelId="{26915FE1-8EE9-4485-A186-5CE1FEEF2055}" type="sibTrans" cxnId="{AFDB7124-EB93-402D-9978-22B09CDF1A75}">
      <dgm:prSet/>
      <dgm:spPr/>
      <dgm:t>
        <a:bodyPr/>
        <a:lstStyle/>
        <a:p>
          <a:endParaRPr lang="en-US"/>
        </a:p>
      </dgm:t>
    </dgm:pt>
    <dgm:pt modelId="{A0F64FE8-38E1-4278-90F0-71E7B80079B9}">
      <dgm:prSet phldrT="[Text]"/>
      <dgm:spPr/>
      <dgm:t>
        <a:bodyPr/>
        <a:lstStyle/>
        <a:p>
          <a:r>
            <a:rPr lang="en-US" dirty="0"/>
            <a:t>Relationship between the People &amp; Gov’t</a:t>
          </a:r>
        </a:p>
      </dgm:t>
    </dgm:pt>
    <dgm:pt modelId="{C57A810C-2DAE-493F-AD55-B1F6C18E9D5A}" type="parTrans" cxnId="{88DD7501-30A5-40E9-A1BC-205D90AAD91E}">
      <dgm:prSet/>
      <dgm:spPr/>
      <dgm:t>
        <a:bodyPr/>
        <a:lstStyle/>
        <a:p>
          <a:endParaRPr lang="en-US"/>
        </a:p>
      </dgm:t>
    </dgm:pt>
    <dgm:pt modelId="{552A8850-CC8C-45D0-AF2A-3E0A6E4783A2}" type="sibTrans" cxnId="{88DD7501-30A5-40E9-A1BC-205D90AAD91E}">
      <dgm:prSet/>
      <dgm:spPr/>
      <dgm:t>
        <a:bodyPr/>
        <a:lstStyle/>
        <a:p>
          <a:endParaRPr lang="en-US"/>
        </a:p>
      </dgm:t>
    </dgm:pt>
    <dgm:pt modelId="{03A9A832-32ED-4C6B-9761-71376BF644D5}">
      <dgm:prSet phldrT="[Text]"/>
      <dgm:spPr/>
      <dgm:t>
        <a:bodyPr/>
        <a:lstStyle/>
        <a:p>
          <a:r>
            <a:rPr lang="en-US" dirty="0"/>
            <a:t>Government must follow social contract.</a:t>
          </a:r>
        </a:p>
      </dgm:t>
    </dgm:pt>
    <dgm:pt modelId="{DD022D45-A878-45B8-8147-5D246804466B}" type="parTrans" cxnId="{14FCD3B7-D911-4E96-A9FC-851C85091A53}">
      <dgm:prSet/>
      <dgm:spPr/>
      <dgm:t>
        <a:bodyPr/>
        <a:lstStyle/>
        <a:p>
          <a:endParaRPr lang="en-US"/>
        </a:p>
      </dgm:t>
    </dgm:pt>
    <dgm:pt modelId="{03B6F82E-1101-4863-BE9F-18C1884B6905}" type="sibTrans" cxnId="{14FCD3B7-D911-4E96-A9FC-851C85091A53}">
      <dgm:prSet/>
      <dgm:spPr/>
      <dgm:t>
        <a:bodyPr/>
        <a:lstStyle/>
        <a:p>
          <a:endParaRPr lang="en-US"/>
        </a:p>
      </dgm:t>
    </dgm:pt>
    <dgm:pt modelId="{D4AE15D9-180B-433A-AA57-E76FCCACBED1}">
      <dgm:prSet phldrT="[Text]"/>
      <dgm:spPr/>
      <dgm:t>
        <a:bodyPr/>
        <a:lstStyle/>
        <a:p>
          <a:r>
            <a:rPr lang="en-US" dirty="0"/>
            <a:t>Right to revolution.</a:t>
          </a:r>
        </a:p>
      </dgm:t>
    </dgm:pt>
    <dgm:pt modelId="{5E2F1B2F-59B9-46B9-BABC-A1823CF4E120}" type="parTrans" cxnId="{42EBB9B8-E51D-425D-A5EF-DE080FC99AC6}">
      <dgm:prSet/>
      <dgm:spPr/>
      <dgm:t>
        <a:bodyPr/>
        <a:lstStyle/>
        <a:p>
          <a:endParaRPr lang="en-US"/>
        </a:p>
      </dgm:t>
    </dgm:pt>
    <dgm:pt modelId="{609837AE-5C7C-4A7D-8B02-7C9D4B86558E}" type="sibTrans" cxnId="{42EBB9B8-E51D-425D-A5EF-DE080FC99AC6}">
      <dgm:prSet/>
      <dgm:spPr/>
      <dgm:t>
        <a:bodyPr/>
        <a:lstStyle/>
        <a:p>
          <a:endParaRPr lang="en-US"/>
        </a:p>
      </dgm:t>
    </dgm:pt>
    <dgm:pt modelId="{B5DD37AC-0087-4442-B66D-1B800D95F0EF}" type="pres">
      <dgm:prSet presAssocID="{96057C27-4962-4CE7-8AEA-967F2E5DBABD}" presName="linearFlow" presStyleCnt="0">
        <dgm:presLayoutVars>
          <dgm:dir/>
          <dgm:animLvl val="lvl"/>
          <dgm:resizeHandles val="exact"/>
        </dgm:presLayoutVars>
      </dgm:prSet>
      <dgm:spPr/>
    </dgm:pt>
    <dgm:pt modelId="{5E640537-40EE-4AA1-B689-6955F7F13F3B}" type="pres">
      <dgm:prSet presAssocID="{79185AC8-3615-49DC-9A32-5059430725FA}" presName="composite" presStyleCnt="0"/>
      <dgm:spPr/>
    </dgm:pt>
    <dgm:pt modelId="{BE2CA8DA-C808-4FCF-BA54-48C5C19761F7}" type="pres">
      <dgm:prSet presAssocID="{79185AC8-3615-49DC-9A32-5059430725F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4F68E4A-FCA4-4306-89FE-8054089FF2FA}" type="pres">
      <dgm:prSet presAssocID="{79185AC8-3615-49DC-9A32-5059430725FA}" presName="descendantText" presStyleLbl="alignAcc1" presStyleIdx="0" presStyleCnt="3">
        <dgm:presLayoutVars>
          <dgm:bulletEnabled val="1"/>
        </dgm:presLayoutVars>
      </dgm:prSet>
      <dgm:spPr/>
    </dgm:pt>
    <dgm:pt modelId="{01A879B7-5F11-4E7A-BFB3-808DCD055152}" type="pres">
      <dgm:prSet presAssocID="{79B1702B-E188-4E09-A57D-830BB9AA79ED}" presName="sp" presStyleCnt="0"/>
      <dgm:spPr/>
    </dgm:pt>
    <dgm:pt modelId="{B70BE97B-F845-4C25-AA0E-B8D372F7AD54}" type="pres">
      <dgm:prSet presAssocID="{ACAE56C0-387D-4093-92C7-3D81E6862535}" presName="composite" presStyleCnt="0"/>
      <dgm:spPr/>
    </dgm:pt>
    <dgm:pt modelId="{9762A9D7-DE08-4142-A615-38A61892E99E}" type="pres">
      <dgm:prSet presAssocID="{ACAE56C0-387D-4093-92C7-3D81E686253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36F3E0F-867B-4DAB-85CD-036C20DD2684}" type="pres">
      <dgm:prSet presAssocID="{ACAE56C0-387D-4093-92C7-3D81E6862535}" presName="descendantText" presStyleLbl="alignAcc1" presStyleIdx="1" presStyleCnt="3">
        <dgm:presLayoutVars>
          <dgm:bulletEnabled val="1"/>
        </dgm:presLayoutVars>
      </dgm:prSet>
      <dgm:spPr/>
    </dgm:pt>
    <dgm:pt modelId="{75F0097A-048C-4D4D-B6F1-CF4E3DC3A328}" type="pres">
      <dgm:prSet presAssocID="{D493F69A-749B-4DA0-BF21-0EF156FB3BC6}" presName="sp" presStyleCnt="0"/>
      <dgm:spPr/>
    </dgm:pt>
    <dgm:pt modelId="{2A05BA3B-B338-4893-BD30-E042112D1348}" type="pres">
      <dgm:prSet presAssocID="{A0F64FE8-38E1-4278-90F0-71E7B80079B9}" presName="composite" presStyleCnt="0"/>
      <dgm:spPr/>
    </dgm:pt>
    <dgm:pt modelId="{FC9A15A3-0CA3-4C2C-88FA-F4F7DC9CC9A1}" type="pres">
      <dgm:prSet presAssocID="{A0F64FE8-38E1-4278-90F0-71E7B80079B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94FFC61-F033-4366-84DA-D0502557A466}" type="pres">
      <dgm:prSet presAssocID="{A0F64FE8-38E1-4278-90F0-71E7B80079B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8DD7501-30A5-40E9-A1BC-205D90AAD91E}" srcId="{96057C27-4962-4CE7-8AEA-967F2E5DBABD}" destId="{A0F64FE8-38E1-4278-90F0-71E7B80079B9}" srcOrd="2" destOrd="0" parTransId="{C57A810C-2DAE-493F-AD55-B1F6C18E9D5A}" sibTransId="{552A8850-CC8C-45D0-AF2A-3E0A6E4783A2}"/>
    <dgm:cxn modelId="{D0A5F20B-94A1-4C5A-A6E2-0C3B2097F884}" type="presOf" srcId="{11C6CA69-1A74-4C06-9D4F-FFB3262E7762}" destId="{436F3E0F-867B-4DAB-85CD-036C20DD2684}" srcOrd="0" destOrd="1" presId="urn:microsoft.com/office/officeart/2005/8/layout/chevron2"/>
    <dgm:cxn modelId="{AFDB7124-EB93-402D-9978-22B09CDF1A75}" srcId="{ACAE56C0-387D-4093-92C7-3D81E6862535}" destId="{11C6CA69-1A74-4C06-9D4F-FFB3262E7762}" srcOrd="1" destOrd="0" parTransId="{42AC44EB-1EEA-4813-B837-D5AEF3197BD0}" sibTransId="{26915FE1-8EE9-4485-A186-5CE1FEEF2055}"/>
    <dgm:cxn modelId="{D84E4625-DD65-43BF-99DA-43486EBECED0}" type="presOf" srcId="{D4AE15D9-180B-433A-AA57-E76FCCACBED1}" destId="{494FFC61-F033-4366-84DA-D0502557A466}" srcOrd="0" destOrd="1" presId="urn:microsoft.com/office/officeart/2005/8/layout/chevron2"/>
    <dgm:cxn modelId="{EB987A26-45C6-4237-B3DD-74F4905B059B}" srcId="{ACAE56C0-387D-4093-92C7-3D81E6862535}" destId="{5AFC25A8-C03E-48D3-AC61-2C59709413DA}" srcOrd="0" destOrd="0" parTransId="{2F25EB5E-4F9D-49D0-A48A-8A9C0DD9E8FE}" sibTransId="{20114C28-7AA2-40ED-B7A4-B2742EBD68F7}"/>
    <dgm:cxn modelId="{BAFBA239-BB99-4DE6-A30C-A675EBA8DFD0}" type="presOf" srcId="{96057C27-4962-4CE7-8AEA-967F2E5DBABD}" destId="{B5DD37AC-0087-4442-B66D-1B800D95F0EF}" srcOrd="0" destOrd="0" presId="urn:microsoft.com/office/officeart/2005/8/layout/chevron2"/>
    <dgm:cxn modelId="{4619F16C-136E-4861-8EF6-5E81D148D812}" type="presOf" srcId="{84B64394-AA54-43E2-889E-A8873B131F43}" destId="{44F68E4A-FCA4-4306-89FE-8054089FF2FA}" srcOrd="0" destOrd="0" presId="urn:microsoft.com/office/officeart/2005/8/layout/chevron2"/>
    <dgm:cxn modelId="{EB3D6178-0FCA-4EC7-B8EE-A5F8F1390D3C}" srcId="{96057C27-4962-4CE7-8AEA-967F2E5DBABD}" destId="{79185AC8-3615-49DC-9A32-5059430725FA}" srcOrd="0" destOrd="0" parTransId="{BAE13FA1-9BF0-4D7C-85AD-A267E26AD0CD}" sibTransId="{79B1702B-E188-4E09-A57D-830BB9AA79ED}"/>
    <dgm:cxn modelId="{7EDEDD7F-9DEC-4CA3-9774-54A1E547F492}" type="presOf" srcId="{79185AC8-3615-49DC-9A32-5059430725FA}" destId="{BE2CA8DA-C808-4FCF-BA54-48C5C19761F7}" srcOrd="0" destOrd="0" presId="urn:microsoft.com/office/officeart/2005/8/layout/chevron2"/>
    <dgm:cxn modelId="{E1178C8F-50DF-4082-B734-DFDD09F81204}" type="presOf" srcId="{5AFC25A8-C03E-48D3-AC61-2C59709413DA}" destId="{436F3E0F-867B-4DAB-85CD-036C20DD2684}" srcOrd="0" destOrd="0" presId="urn:microsoft.com/office/officeart/2005/8/layout/chevron2"/>
    <dgm:cxn modelId="{44E1A790-79B1-463F-9AAF-F15E1235D914}" srcId="{79185AC8-3615-49DC-9A32-5059430725FA}" destId="{84B64394-AA54-43E2-889E-A8873B131F43}" srcOrd="0" destOrd="0" parTransId="{1119CBBC-9B21-4676-BE34-6CA056D9C0DE}" sibTransId="{8660B13F-5E15-42DA-928D-ACD7DD58FC92}"/>
    <dgm:cxn modelId="{C6DBB7A0-29B8-4BED-ADC7-60049900E348}" type="presOf" srcId="{03A9A832-32ED-4C6B-9761-71376BF644D5}" destId="{494FFC61-F033-4366-84DA-D0502557A466}" srcOrd="0" destOrd="0" presId="urn:microsoft.com/office/officeart/2005/8/layout/chevron2"/>
    <dgm:cxn modelId="{CF9733B1-D653-46E7-94FC-01390EF71EEF}" srcId="{79185AC8-3615-49DC-9A32-5059430725FA}" destId="{EBB3922F-FFC7-4CBF-801D-6073BBAFCFBD}" srcOrd="1" destOrd="0" parTransId="{B6ACB580-D617-4408-B64C-225726FFB25B}" sibTransId="{FB627487-B765-4380-B9F5-F4B40666F752}"/>
    <dgm:cxn modelId="{14FCD3B7-D911-4E96-A9FC-851C85091A53}" srcId="{A0F64FE8-38E1-4278-90F0-71E7B80079B9}" destId="{03A9A832-32ED-4C6B-9761-71376BF644D5}" srcOrd="0" destOrd="0" parTransId="{DD022D45-A878-45B8-8147-5D246804466B}" sibTransId="{03B6F82E-1101-4863-BE9F-18C1884B6905}"/>
    <dgm:cxn modelId="{42EBB9B8-E51D-425D-A5EF-DE080FC99AC6}" srcId="{A0F64FE8-38E1-4278-90F0-71E7B80079B9}" destId="{D4AE15D9-180B-433A-AA57-E76FCCACBED1}" srcOrd="1" destOrd="0" parTransId="{5E2F1B2F-59B9-46B9-BABC-A1823CF4E120}" sibTransId="{609837AE-5C7C-4A7D-8B02-7C9D4B86558E}"/>
    <dgm:cxn modelId="{08B5A7BE-9806-4812-8BF9-A354C169C554}" type="presOf" srcId="{ACAE56C0-387D-4093-92C7-3D81E6862535}" destId="{9762A9D7-DE08-4142-A615-38A61892E99E}" srcOrd="0" destOrd="0" presId="urn:microsoft.com/office/officeart/2005/8/layout/chevron2"/>
    <dgm:cxn modelId="{1977BAC5-9945-4FBB-9E36-7CCDEAC77062}" srcId="{96057C27-4962-4CE7-8AEA-967F2E5DBABD}" destId="{ACAE56C0-387D-4093-92C7-3D81E6862535}" srcOrd="1" destOrd="0" parTransId="{8C2724F5-810C-4C93-A2EC-0160466B83C6}" sibTransId="{D493F69A-749B-4DA0-BF21-0EF156FB3BC6}"/>
    <dgm:cxn modelId="{FD015DE8-BE09-466D-BCA3-14B3275E1AA1}" type="presOf" srcId="{A0F64FE8-38E1-4278-90F0-71E7B80079B9}" destId="{FC9A15A3-0CA3-4C2C-88FA-F4F7DC9CC9A1}" srcOrd="0" destOrd="0" presId="urn:microsoft.com/office/officeart/2005/8/layout/chevron2"/>
    <dgm:cxn modelId="{F1140AFC-FA52-4425-938E-F09556DD1CB8}" type="presOf" srcId="{EBB3922F-FFC7-4CBF-801D-6073BBAFCFBD}" destId="{44F68E4A-FCA4-4306-89FE-8054089FF2FA}" srcOrd="0" destOrd="1" presId="urn:microsoft.com/office/officeart/2005/8/layout/chevron2"/>
    <dgm:cxn modelId="{67449D9E-432A-4516-AA25-4F8B429841A4}" type="presParOf" srcId="{B5DD37AC-0087-4442-B66D-1B800D95F0EF}" destId="{5E640537-40EE-4AA1-B689-6955F7F13F3B}" srcOrd="0" destOrd="0" presId="urn:microsoft.com/office/officeart/2005/8/layout/chevron2"/>
    <dgm:cxn modelId="{0CCAE2CA-1F91-4EB2-BE9E-F3FBF531C6F9}" type="presParOf" srcId="{5E640537-40EE-4AA1-B689-6955F7F13F3B}" destId="{BE2CA8DA-C808-4FCF-BA54-48C5C19761F7}" srcOrd="0" destOrd="0" presId="urn:microsoft.com/office/officeart/2005/8/layout/chevron2"/>
    <dgm:cxn modelId="{DAA114FD-85B9-41A6-A858-F178F36A95A9}" type="presParOf" srcId="{5E640537-40EE-4AA1-B689-6955F7F13F3B}" destId="{44F68E4A-FCA4-4306-89FE-8054089FF2FA}" srcOrd="1" destOrd="0" presId="urn:microsoft.com/office/officeart/2005/8/layout/chevron2"/>
    <dgm:cxn modelId="{C77AA254-3E5A-40CD-9A76-A5390A07EBED}" type="presParOf" srcId="{B5DD37AC-0087-4442-B66D-1B800D95F0EF}" destId="{01A879B7-5F11-4E7A-BFB3-808DCD055152}" srcOrd="1" destOrd="0" presId="urn:microsoft.com/office/officeart/2005/8/layout/chevron2"/>
    <dgm:cxn modelId="{A1109FED-0D98-4E13-8FB3-E3795C2EF66A}" type="presParOf" srcId="{B5DD37AC-0087-4442-B66D-1B800D95F0EF}" destId="{B70BE97B-F845-4C25-AA0E-B8D372F7AD54}" srcOrd="2" destOrd="0" presId="urn:microsoft.com/office/officeart/2005/8/layout/chevron2"/>
    <dgm:cxn modelId="{238AEEC3-1E9E-4F2D-8E64-BA177AC68EEB}" type="presParOf" srcId="{B70BE97B-F845-4C25-AA0E-B8D372F7AD54}" destId="{9762A9D7-DE08-4142-A615-38A61892E99E}" srcOrd="0" destOrd="0" presId="urn:microsoft.com/office/officeart/2005/8/layout/chevron2"/>
    <dgm:cxn modelId="{1415EFAF-BDA9-43F4-A207-573C258AB6D0}" type="presParOf" srcId="{B70BE97B-F845-4C25-AA0E-B8D372F7AD54}" destId="{436F3E0F-867B-4DAB-85CD-036C20DD2684}" srcOrd="1" destOrd="0" presId="urn:microsoft.com/office/officeart/2005/8/layout/chevron2"/>
    <dgm:cxn modelId="{BA7F1685-6484-4EB8-B739-469E249EFB82}" type="presParOf" srcId="{B5DD37AC-0087-4442-B66D-1B800D95F0EF}" destId="{75F0097A-048C-4D4D-B6F1-CF4E3DC3A328}" srcOrd="3" destOrd="0" presId="urn:microsoft.com/office/officeart/2005/8/layout/chevron2"/>
    <dgm:cxn modelId="{DC1268FD-B005-4359-BC43-6DFAAEF4D051}" type="presParOf" srcId="{B5DD37AC-0087-4442-B66D-1B800D95F0EF}" destId="{2A05BA3B-B338-4893-BD30-E042112D1348}" srcOrd="4" destOrd="0" presId="urn:microsoft.com/office/officeart/2005/8/layout/chevron2"/>
    <dgm:cxn modelId="{EF431C71-DB23-4C7D-ACF7-AAE7552CE159}" type="presParOf" srcId="{2A05BA3B-B338-4893-BD30-E042112D1348}" destId="{FC9A15A3-0CA3-4C2C-88FA-F4F7DC9CC9A1}" srcOrd="0" destOrd="0" presId="urn:microsoft.com/office/officeart/2005/8/layout/chevron2"/>
    <dgm:cxn modelId="{67E8D528-FF0D-4918-BF75-64B81E107370}" type="presParOf" srcId="{2A05BA3B-B338-4893-BD30-E042112D1348}" destId="{494FFC61-F033-4366-84DA-D0502557A4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50797-6EFB-45F0-B3B8-0C32631C0E2B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State of Nature</a:t>
          </a:r>
        </a:p>
      </dsp:txBody>
      <dsp:txXfrm rot="-5400000">
        <a:off x="0" y="554579"/>
        <a:ext cx="1105044" cy="473590"/>
      </dsp:txXfrm>
    </dsp:sp>
    <dsp:sp modelId="{54B87281-0C0E-4356-BF9A-38FDC70B56B9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People are naturally bad.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Life is cruel.</a:t>
          </a:r>
        </a:p>
      </dsp:txBody>
      <dsp:txXfrm rot="-5400000">
        <a:off x="1105044" y="52149"/>
        <a:ext cx="9360464" cy="925930"/>
      </dsp:txXfrm>
    </dsp:sp>
    <dsp:sp modelId="{0B3801A2-2FC2-4104-86EF-0624F989AFA3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Why/how Create Government?</a:t>
          </a:r>
        </a:p>
      </dsp:txBody>
      <dsp:txXfrm rot="-5400000">
        <a:off x="0" y="1938873"/>
        <a:ext cx="1105044" cy="473590"/>
      </dsp:txXfrm>
    </dsp:sp>
    <dsp:sp modelId="{5317FF08-E1DF-48BF-A706-0196D05AE48A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For protection (from each other).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Give up liberty in return for protection.</a:t>
          </a:r>
        </a:p>
      </dsp:txBody>
      <dsp:txXfrm rot="-5400000">
        <a:off x="1105044" y="1436443"/>
        <a:ext cx="9360464" cy="925930"/>
      </dsp:txXfrm>
    </dsp:sp>
    <dsp:sp modelId="{71926B8A-197A-4142-9B74-2BE8E3C04AF8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Relationship between the People &amp; Gov’t</a:t>
          </a:r>
        </a:p>
      </dsp:txBody>
      <dsp:txXfrm rot="-5400000">
        <a:off x="0" y="3323167"/>
        <a:ext cx="1105044" cy="473590"/>
      </dsp:txXfrm>
    </dsp:sp>
    <dsp:sp modelId="{6A5F241C-0A04-4B92-9C19-CAE88BE2063E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Government can do whatever it wants.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The people are to blame for the government’s actions.</a:t>
          </a:r>
        </a:p>
      </dsp:txBody>
      <dsp:txXfrm rot="-5400000">
        <a:off x="1105044" y="2820736"/>
        <a:ext cx="9360464" cy="925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CA8DA-C808-4FCF-BA54-48C5C19761F7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State of Nature</a:t>
          </a:r>
        </a:p>
      </dsp:txBody>
      <dsp:txXfrm rot="-5400000">
        <a:off x="0" y="554579"/>
        <a:ext cx="1105044" cy="473590"/>
      </dsp:txXfrm>
    </dsp:sp>
    <dsp:sp modelId="{44F68E4A-FCA4-4306-89FE-8054089FF2FA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People are naturally good and governed by reason.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People have natural rights (life, liberty, property).</a:t>
          </a:r>
        </a:p>
      </dsp:txBody>
      <dsp:txXfrm rot="-5400000">
        <a:off x="1105044" y="52149"/>
        <a:ext cx="9360464" cy="925930"/>
      </dsp:txXfrm>
    </dsp:sp>
    <dsp:sp modelId="{9762A9D7-DE08-4142-A615-38A61892E99E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How/why create Government?</a:t>
          </a:r>
        </a:p>
      </dsp:txBody>
      <dsp:txXfrm rot="-5400000">
        <a:off x="0" y="1938873"/>
        <a:ext cx="1105044" cy="473590"/>
      </dsp:txXfrm>
    </dsp:sp>
    <dsp:sp modelId="{436F3E0F-867B-4DAB-85CD-036C20DD2684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For protection (of natural rights).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Give up liberty in return for protection.</a:t>
          </a:r>
        </a:p>
      </dsp:txBody>
      <dsp:txXfrm rot="-5400000">
        <a:off x="1105044" y="1436443"/>
        <a:ext cx="9360464" cy="925930"/>
      </dsp:txXfrm>
    </dsp:sp>
    <dsp:sp modelId="{FC9A15A3-0CA3-4C2C-88FA-F4F7DC9CC9A1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Relationship between the People &amp; Gov’t</a:t>
          </a:r>
        </a:p>
      </dsp:txBody>
      <dsp:txXfrm rot="-5400000">
        <a:off x="0" y="3323167"/>
        <a:ext cx="1105044" cy="473590"/>
      </dsp:txXfrm>
    </dsp:sp>
    <dsp:sp modelId="{494FFC61-F033-4366-84DA-D0502557A466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Government must follow social contract.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Right to revolution.</a:t>
          </a:r>
        </a:p>
      </dsp:txBody>
      <dsp:txXfrm rot="-5400000">
        <a:off x="1105044" y="2820736"/>
        <a:ext cx="9360464" cy="92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3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8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4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5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1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0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7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4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3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139F-CCEB-4043-8F2C-73C330BDB4C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69D9-C1C8-41FD-A325-485AD84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Government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 Foundations of Government</a:t>
            </a:r>
          </a:p>
          <a:p>
            <a:r>
              <a:rPr lang="en-US" dirty="0"/>
              <a:t>Chapter 1 </a:t>
            </a:r>
            <a:r>
              <a:rPr lang="en-US"/>
              <a:t>| 16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2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these values can come in conflict with each other.</a:t>
            </a:r>
          </a:p>
          <a:p>
            <a:pPr lvl="1"/>
            <a:r>
              <a:rPr lang="en-US" dirty="0"/>
              <a:t>Economic inequality is usually fixed by redistributing property (money). This goes against individualism and property rights, not to mention capitalism.</a:t>
            </a:r>
          </a:p>
          <a:p>
            <a:pPr lvl="2"/>
            <a:r>
              <a:rPr lang="en-US" dirty="0"/>
              <a:t>Capitalism: economic type characterized by private ownership of property and wealth.</a:t>
            </a:r>
          </a:p>
          <a:p>
            <a:pPr lvl="2"/>
            <a:r>
              <a:rPr lang="en-US" dirty="0"/>
              <a:t>Eminent domain: the ability of the government to take private property for public use in exchange for just compensation.</a:t>
            </a:r>
          </a:p>
          <a:p>
            <a:r>
              <a:rPr lang="en-US" dirty="0"/>
              <a:t>Culture War: conflict between traditional and progressive values that may cause intense polarization of a population beyond typical divisions of disagreement.</a:t>
            </a:r>
          </a:p>
        </p:txBody>
      </p:sp>
    </p:spTree>
    <p:extLst>
      <p:ext uri="{BB962C8B-B14F-4D97-AF65-F5344CB8AC3E}">
        <p14:creationId xmlns:p14="http://schemas.microsoft.com/office/powerpoint/2010/main" val="319268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Choose Democracy?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Types of Government</a:t>
            </a:r>
          </a:p>
          <a:p>
            <a:pPr lvl="1"/>
            <a:r>
              <a:rPr lang="en-US" dirty="0"/>
              <a:t>Autocracy: rule by one</a:t>
            </a:r>
          </a:p>
          <a:p>
            <a:pPr lvl="2"/>
            <a:r>
              <a:rPr lang="en-US" dirty="0"/>
              <a:t>Absolute monarchy: king/queen controls all</a:t>
            </a:r>
          </a:p>
          <a:p>
            <a:pPr lvl="2"/>
            <a:r>
              <a:rPr lang="en-US" dirty="0"/>
              <a:t>Constitutional monarchy: king/queen rules alongside a constitutional government</a:t>
            </a:r>
          </a:p>
          <a:p>
            <a:pPr lvl="2"/>
            <a:r>
              <a:rPr lang="en-US" dirty="0"/>
              <a:t>Totalitarian dictatorship: dictator controls all</a:t>
            </a:r>
          </a:p>
          <a:p>
            <a:pPr lvl="2"/>
            <a:r>
              <a:rPr lang="en-US" dirty="0"/>
              <a:t>Authoritarian dictatorship: dictator controls government institutions</a:t>
            </a:r>
          </a:p>
          <a:p>
            <a:pPr lvl="1"/>
            <a:r>
              <a:rPr lang="en-US" dirty="0"/>
              <a:t>Oligarchy: rule by small group</a:t>
            </a:r>
          </a:p>
          <a:p>
            <a:pPr lvl="2"/>
            <a:r>
              <a:rPr lang="en-US" dirty="0"/>
              <a:t>Aristocracy: rule by “the best” meaning the wealthy</a:t>
            </a:r>
          </a:p>
          <a:p>
            <a:pPr lvl="2"/>
            <a:r>
              <a:rPr lang="en-US" dirty="0"/>
              <a:t>Theocracy: religious-based government</a:t>
            </a:r>
          </a:p>
          <a:p>
            <a:pPr lvl="1"/>
            <a:r>
              <a:rPr lang="en-US" dirty="0"/>
              <a:t>Democracy: rule by the people</a:t>
            </a:r>
          </a:p>
          <a:p>
            <a:pPr lvl="2"/>
            <a:r>
              <a:rPr lang="en-US" dirty="0"/>
              <a:t>Direct: political decisions are made directly by the people</a:t>
            </a:r>
          </a:p>
          <a:p>
            <a:pPr lvl="2"/>
            <a:r>
              <a:rPr lang="en-US" dirty="0"/>
              <a:t>Representative: people elect representatives to make political decisions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66234" y="557048"/>
            <a:ext cx="2900856" cy="1650124"/>
            <a:chOff x="8366234" y="557048"/>
            <a:chExt cx="2900856" cy="1650124"/>
          </a:xfrm>
        </p:grpSpPr>
        <p:sp>
          <p:nvSpPr>
            <p:cNvPr id="4" name="Cloud Callout 3"/>
            <p:cNvSpPr/>
            <p:nvPr/>
          </p:nvSpPr>
          <p:spPr>
            <a:xfrm>
              <a:off x="8366234" y="557048"/>
              <a:ext cx="2900856" cy="1650124"/>
            </a:xfrm>
            <a:prstGeom prst="cloudCallout">
              <a:avLst>
                <a:gd name="adj1" fmla="val -95471"/>
                <a:gd name="adj2" fmla="val 255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91752" y="882869"/>
              <a:ext cx="18077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Anarchy: the absence of government.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82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Liberty</a:t>
            </a:r>
          </a:p>
          <a:p>
            <a:pPr lvl="1"/>
            <a:r>
              <a:rPr lang="en-US" dirty="0"/>
              <a:t>People are free to better themselves.</a:t>
            </a:r>
          </a:p>
          <a:p>
            <a:r>
              <a:rPr lang="en-US" dirty="0"/>
              <a:t>Majority Rule with Minority Rights</a:t>
            </a:r>
          </a:p>
          <a:p>
            <a:pPr lvl="1"/>
            <a:r>
              <a:rPr lang="en-US" dirty="0"/>
              <a:t>While the majority makes decisions, nothing happens to the minority and their decision-making abilities.</a:t>
            </a:r>
          </a:p>
          <a:p>
            <a:r>
              <a:rPr lang="en-US" dirty="0"/>
              <a:t>Free Elections</a:t>
            </a:r>
          </a:p>
          <a:p>
            <a:pPr lvl="1"/>
            <a:r>
              <a:rPr lang="en-US" dirty="0"/>
              <a:t>Elections are easy to participate in, and have equal and secret ballots.</a:t>
            </a:r>
          </a:p>
          <a:p>
            <a:r>
              <a:rPr lang="en-US" dirty="0"/>
              <a:t>Competing Political Parties</a:t>
            </a:r>
          </a:p>
          <a:p>
            <a:pPr lvl="1"/>
            <a:r>
              <a:rPr lang="en-US" dirty="0"/>
              <a:t>Give focus to specific issues and present voters with choice.</a:t>
            </a:r>
          </a:p>
        </p:txBody>
      </p:sp>
    </p:spTree>
    <p:extLst>
      <p:ext uri="{BB962C8B-B14F-4D97-AF65-F5344CB8AC3E}">
        <p14:creationId xmlns:p14="http://schemas.microsoft.com/office/powerpoint/2010/main" val="90696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Democracy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democracy is limited by population and participation.</a:t>
            </a:r>
          </a:p>
          <a:p>
            <a:r>
              <a:rPr lang="en-US" dirty="0"/>
              <a:t>A republic is a form of representative democracy, wherein power still rests with the people albeit indirectly.</a:t>
            </a:r>
          </a:p>
          <a:p>
            <a:pPr lvl="1"/>
            <a:r>
              <a:rPr lang="en-US" dirty="0"/>
              <a:t>A democratic republic is what exists in the US.</a:t>
            </a:r>
          </a:p>
          <a:p>
            <a:pPr lvl="1"/>
            <a:r>
              <a:rPr lang="en-US" dirty="0"/>
              <a:t>Limited government: the idea that government is not all powerful, nor should it be, therefore it has limits. </a:t>
            </a:r>
          </a:p>
        </p:txBody>
      </p:sp>
    </p:spTree>
    <p:extLst>
      <p:ext uri="{BB962C8B-B14F-4D97-AF65-F5344CB8AC3E}">
        <p14:creationId xmlns:p14="http://schemas.microsoft.com/office/powerpoint/2010/main" val="3522262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on American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Majoritarianism</a:t>
            </a:r>
            <a:r>
              <a:rPr lang="en-US" dirty="0"/>
              <a:t>: the government should bend to the will of the majority in a democratic society.</a:t>
            </a:r>
          </a:p>
          <a:p>
            <a:r>
              <a:rPr lang="en-US" dirty="0"/>
              <a:t>Elitism: society is actually ruled/controlled by “the elite” who exercise power in their own self-interest.</a:t>
            </a:r>
          </a:p>
          <a:p>
            <a:r>
              <a:rPr lang="en-US" dirty="0"/>
              <a:t>Pluralism: politics is a series of conflicts between interest groups, solved only by compromise and bargaining.</a:t>
            </a:r>
          </a:p>
          <a:p>
            <a:r>
              <a:rPr lang="en-US" dirty="0" err="1"/>
              <a:t>Hyperpluralism</a:t>
            </a:r>
            <a:r>
              <a:rPr lang="en-US" dirty="0"/>
              <a:t>: there are so many interest groups that the processes of politics and government slow to an extreme extent.</a:t>
            </a:r>
          </a:p>
        </p:txBody>
      </p:sp>
    </p:spTree>
    <p:extLst>
      <p:ext uri="{BB962C8B-B14F-4D97-AF65-F5344CB8AC3E}">
        <p14:creationId xmlns:p14="http://schemas.microsoft.com/office/powerpoint/2010/main" val="29631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Ideology: a comprehensive set of beliefs about something.</a:t>
            </a:r>
          </a:p>
          <a:p>
            <a:pPr lvl="1"/>
            <a:r>
              <a:rPr lang="en-US" dirty="0"/>
              <a:t>A political ideology is a structured set of beliefs about politics and policy.</a:t>
            </a:r>
          </a:p>
          <a:p>
            <a:pPr lvl="1"/>
            <a:r>
              <a:rPr lang="en-US" dirty="0"/>
              <a:t>There are two mainstream ideologies: liberal and conservative.</a:t>
            </a:r>
          </a:p>
          <a:p>
            <a:pPr lvl="2"/>
            <a:r>
              <a:rPr lang="en-US" dirty="0"/>
              <a:t>Liberals like change.</a:t>
            </a:r>
          </a:p>
          <a:p>
            <a:pPr lvl="2"/>
            <a:r>
              <a:rPr lang="en-US" dirty="0"/>
              <a:t>Conservatives can’t change.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90138" y="4885326"/>
            <a:ext cx="411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356338" y="4885326"/>
            <a:ext cx="3886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66338" y="4677508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75938" y="4677508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80538" y="4677508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671538" y="4677508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08938" y="4677508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54465" y="4677508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65938" y="4677508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56737" y="4982308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71138" y="3961996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41530" y="3961996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1546" y="5388555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Radicalism	Liberalism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47014" y="5388279"/>
            <a:ext cx="30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Conservative           Reactionary</a:t>
            </a:r>
          </a:p>
        </p:txBody>
      </p:sp>
    </p:spTree>
    <p:extLst>
      <p:ext uri="{BB962C8B-B14F-4D97-AF65-F5344CB8AC3E}">
        <p14:creationId xmlns:p14="http://schemas.microsoft.com/office/powerpoint/2010/main" val="3526096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81152" y="4120055"/>
            <a:ext cx="11753193" cy="343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38200" y="3887751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97314" y="3795959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513796" y="3887751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81031" y="404361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152" y="4389978"/>
            <a:ext cx="16002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Moderate: No strong feelings one way or the other. Majority of the </a:t>
            </a:r>
            <a:r>
              <a:rPr lang="en-US" dirty="0" err="1"/>
              <a:t>popu-lation</a:t>
            </a:r>
            <a:r>
              <a:rPr lang="en-US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3914" y="2041633"/>
            <a:ext cx="23622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Conservative: More for tradition or wanting things to stay the same. AKA: the center-right, and in America, the Republicans.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3231" y="4507742"/>
            <a:ext cx="26670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Autocracy: political and economic structures are controlled by the government, while the public interests are often overlooked.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85096" y="852339"/>
            <a:ext cx="205740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Fascism: national unity for the benefit of economics and militarization, usually operating under a dictatorship and strong gov’t…there are no public interests. The far right.</a:t>
            </a:r>
          </a:p>
        </p:txBody>
      </p:sp>
    </p:spTree>
    <p:extLst>
      <p:ext uri="{BB962C8B-B14F-4D97-AF65-F5344CB8AC3E}">
        <p14:creationId xmlns:p14="http://schemas.microsoft.com/office/powerpoint/2010/main" val="180025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Political 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57200" y="3408218"/>
            <a:ext cx="11440510" cy="76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573072" y="3200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108731" y="309028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45114" y="3200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533981" y="3733800"/>
            <a:ext cx="16002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Moderate: No strong feelings one way or the other. Majority of the </a:t>
            </a:r>
            <a:r>
              <a:rPr lang="en-US" dirty="0" err="1"/>
              <a:t>popu-lation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70531" y="1612952"/>
            <a:ext cx="22098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Liberal: More open to change. AKA: the center-left, and in America, the Democrats.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87914" y="3733800"/>
            <a:ext cx="23622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Socialism: a political and economic belief that allows for the government to become more involved in society, while keeping with public interest.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03433" y="3640248"/>
            <a:ext cx="1548245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Anarchy: the absence of government…there is no public, so there are no public interests. The far left.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270233" y="315016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8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pages 22-32, answer the following questions to finish notes for this chapter. It will be helpful to copy down the questions.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Why is it difficult to define liberalism and conservatism?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Considering libertarianism…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How is libertarianism different from liberalism and conservatism?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Where would it fit on the political spectrum? 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each category of change, describe the what is projected to happen to the US and how this could impact American politics.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Age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Ethnicity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Globalization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Technology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153310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&amp;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Politics: the process of resolving conflicts and deciding “who gets what, when, and how.”</a:t>
            </a:r>
          </a:p>
          <a:p>
            <a:pPr lvl="1"/>
            <a:r>
              <a:rPr lang="en-US" dirty="0"/>
              <a:t>It also refers to conflicts and decisions made at the federal, state, local, and/or tribal levels regarding the selection of decision makers, the structure of institutions, and the creation of public policy.</a:t>
            </a:r>
          </a:p>
          <a:p>
            <a:r>
              <a:rPr lang="en-US" dirty="0"/>
              <a:t>Government: the institution in which decisions are made in order to resolve conflicts or allocate benefits/privileges. </a:t>
            </a:r>
          </a:p>
          <a:p>
            <a:pPr lvl="1"/>
            <a:r>
              <a:rPr lang="en-US" dirty="0"/>
              <a:t>It has the ultimate authority within its society.</a:t>
            </a:r>
          </a:p>
          <a:p>
            <a:pPr lvl="1"/>
            <a:r>
              <a:rPr lang="en-US" dirty="0"/>
              <a:t>An institution is an ongoing organization that performs certain functions for society. </a:t>
            </a:r>
          </a:p>
        </p:txBody>
      </p:sp>
    </p:spTree>
    <p:extLst>
      <p:ext uri="{BB962C8B-B14F-4D97-AF65-F5344CB8AC3E}">
        <p14:creationId xmlns:p14="http://schemas.microsoft.com/office/powerpoint/2010/main" val="374695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Government Necessary?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has four major purposes.</a:t>
            </a:r>
          </a:p>
          <a:p>
            <a:pPr lvl="1"/>
            <a:r>
              <a:rPr lang="en-US" dirty="0"/>
              <a:t>Maintain social order: keep conflicts within the population to a minimum.</a:t>
            </a:r>
          </a:p>
          <a:p>
            <a:pPr lvl="1"/>
            <a:r>
              <a:rPr lang="en-US" dirty="0"/>
              <a:t>Provide public services: provide goods/services to the population that they cannot or will not do on their own.</a:t>
            </a:r>
          </a:p>
          <a:p>
            <a:pPr lvl="1"/>
            <a:r>
              <a:rPr lang="en-US" dirty="0"/>
              <a:t>Provide for national defense: protect the population from internal and external threats.</a:t>
            </a:r>
          </a:p>
          <a:p>
            <a:pPr lvl="1"/>
            <a:r>
              <a:rPr lang="en-US" dirty="0"/>
              <a:t>Make economic decisions: present the population with economic opportunities in order to relieve scarcity.</a:t>
            </a:r>
          </a:p>
        </p:txBody>
      </p:sp>
    </p:spTree>
    <p:extLst>
      <p:ext uri="{BB962C8B-B14F-4D97-AF65-F5344CB8AC3E}">
        <p14:creationId xmlns:p14="http://schemas.microsoft.com/office/powerpoint/2010/main" val="151514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Government Necessary?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government has also been articulate when it comes to political values.</a:t>
            </a:r>
          </a:p>
          <a:p>
            <a:pPr lvl="1"/>
            <a:r>
              <a:rPr lang="en-US" dirty="0"/>
              <a:t>Government has the ability to regularly reinforce political values.</a:t>
            </a:r>
          </a:p>
          <a:p>
            <a:pPr lvl="1"/>
            <a:r>
              <a:rPr lang="en-US" dirty="0"/>
              <a:t>“Americans may not always like government but the like they absence of government even less.”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6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Government Comes To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Theories on How Government Emerges:</a:t>
            </a:r>
          </a:p>
          <a:p>
            <a:pPr lvl="1"/>
            <a:r>
              <a:rPr lang="en-US" dirty="0"/>
              <a:t>Divine Right: a government’s legitimacy is granted directly by a higher power.</a:t>
            </a:r>
          </a:p>
          <a:p>
            <a:pPr lvl="1"/>
            <a:r>
              <a:rPr lang="en-US" dirty="0"/>
              <a:t>Evolution: a well-respected and/or influential family evolves into an authority.</a:t>
            </a:r>
          </a:p>
          <a:p>
            <a:pPr lvl="1"/>
            <a:r>
              <a:rPr lang="en-US" dirty="0"/>
              <a:t>Social Contract: people agree to have a government, giving up some of their individual liberty in order to obtain protection from the government they create.</a:t>
            </a:r>
          </a:p>
          <a:p>
            <a:r>
              <a:rPr lang="en-US" dirty="0"/>
              <a:t>The Divine Right theory was directly challenged during the Enlightenment.</a:t>
            </a:r>
          </a:p>
          <a:p>
            <a:pPr lvl="1"/>
            <a:r>
              <a:rPr lang="en-US" dirty="0"/>
              <a:t>Philosophers Thomas Hobbes and John Locke both wrote on the social contract and how it leads to government. </a:t>
            </a:r>
          </a:p>
          <a:p>
            <a:pPr lvl="1"/>
            <a:r>
              <a:rPr lang="en-US" dirty="0"/>
              <a:t>While their starting points were similar, their ending points were not. </a:t>
            </a:r>
          </a:p>
        </p:txBody>
      </p:sp>
    </p:spTree>
    <p:extLst>
      <p:ext uri="{BB962C8B-B14F-4D97-AF65-F5344CB8AC3E}">
        <p14:creationId xmlns:p14="http://schemas.microsoft.com/office/powerpoint/2010/main" val="26878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Hobbes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065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04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Locke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9021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65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culture: the set of ideas, values, and ways of thinking about government and politics that is shared by a majority of citizens.</a:t>
            </a:r>
          </a:p>
          <a:p>
            <a:pPr lvl="1"/>
            <a:r>
              <a:rPr lang="en-US" dirty="0"/>
              <a:t>Often created by consensus, a collective agreement.</a:t>
            </a:r>
          </a:p>
          <a:p>
            <a:pPr lvl="1"/>
            <a:r>
              <a:rPr lang="en-US" dirty="0"/>
              <a:t>Political socialization: the process through which beliefs are transmitted to successive generations.</a:t>
            </a:r>
          </a:p>
        </p:txBody>
      </p:sp>
    </p:spTree>
    <p:extLst>
      <p:ext uri="{BB962C8B-B14F-4D97-AF65-F5344CB8AC3E}">
        <p14:creationId xmlns:p14="http://schemas.microsoft.com/office/powerpoint/2010/main" val="306548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America’s Fundamental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Liberty: the freedom of individuals.</a:t>
            </a:r>
          </a:p>
          <a:p>
            <a:pPr lvl="1"/>
            <a:r>
              <a:rPr lang="en-US" dirty="0"/>
              <a:t>This freedom must be consistent with the freedom of others in society.</a:t>
            </a:r>
          </a:p>
          <a:p>
            <a:r>
              <a:rPr lang="en-US" dirty="0"/>
              <a:t>Order and Rule of Law</a:t>
            </a:r>
          </a:p>
          <a:p>
            <a:pPr lvl="1"/>
            <a:r>
              <a:rPr lang="en-US" dirty="0"/>
              <a:t>Order: a state of peace and security.</a:t>
            </a:r>
          </a:p>
          <a:p>
            <a:pPr lvl="1"/>
            <a:r>
              <a:rPr lang="en-US" dirty="0"/>
              <a:t>Rule of Law: laws rule, and everyone obeys the rules, or in this case, the laws.</a:t>
            </a:r>
          </a:p>
          <a:p>
            <a:r>
              <a:rPr lang="en-US" dirty="0"/>
              <a:t>Individualism: the belief that people can and should be able to get ahead on their own.</a:t>
            </a:r>
          </a:p>
          <a:p>
            <a:r>
              <a:rPr lang="en-US" dirty="0"/>
              <a:t>Equality: the idea that all people are of equal worth.</a:t>
            </a:r>
          </a:p>
          <a:p>
            <a:r>
              <a:rPr lang="en-US" dirty="0"/>
              <a:t>Property: anything that is or may be subject to ownership.</a:t>
            </a:r>
          </a:p>
        </p:txBody>
      </p:sp>
    </p:spTree>
    <p:extLst>
      <p:ext uri="{BB962C8B-B14F-4D97-AF65-F5344CB8AC3E}">
        <p14:creationId xmlns:p14="http://schemas.microsoft.com/office/powerpoint/2010/main" val="196743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1345</Words>
  <Application>Microsoft Office PowerPoint</Application>
  <PresentationFormat>Widescreen</PresentationFormat>
  <Paragraphs>132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AP Government</vt:lpstr>
      <vt:lpstr>Politics &amp; Government</vt:lpstr>
      <vt:lpstr>Why is Government Necessary?</vt:lpstr>
      <vt:lpstr>Why is Government Necessary?</vt:lpstr>
      <vt:lpstr>How Government Comes To Be</vt:lpstr>
      <vt:lpstr>Lessons from Hobbes</vt:lpstr>
      <vt:lpstr>Lessons from Locke</vt:lpstr>
      <vt:lpstr>Fundamental Values</vt:lpstr>
      <vt:lpstr>America’s Fundamental Values</vt:lpstr>
      <vt:lpstr>Value Conflict</vt:lpstr>
      <vt:lpstr>Why Choose Democracy?</vt:lpstr>
      <vt:lpstr>Characteristics of Democracy</vt:lpstr>
      <vt:lpstr>Democracy in Action</vt:lpstr>
      <vt:lpstr>Theories on American Democracy</vt:lpstr>
      <vt:lpstr>The Political Spectrum</vt:lpstr>
      <vt:lpstr>The Political Spectrum</vt:lpstr>
      <vt:lpstr>The Political Spectrum</vt:lpstr>
      <vt:lpstr>Notes on Your Own</vt:lpstr>
    </vt:vector>
  </TitlesOfParts>
  <Company>Gallup-Mckinley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Government</dc:title>
  <dc:creator>Jennifer Crowe</dc:creator>
  <cp:lastModifiedBy>Jennifer</cp:lastModifiedBy>
  <cp:revision>19</cp:revision>
  <dcterms:created xsi:type="dcterms:W3CDTF">2019-05-23T20:39:33Z</dcterms:created>
  <dcterms:modified xsi:type="dcterms:W3CDTF">2019-06-04T20:34:41Z</dcterms:modified>
</cp:coreProperties>
</file>